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59" r:id="rId5"/>
    <p:sldId id="260" r:id="rId6"/>
    <p:sldId id="261"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608" autoAdjust="0"/>
    <p:restoredTop sz="86423" autoAdjust="0"/>
  </p:normalViewPr>
  <p:slideViewPr>
    <p:cSldViewPr snapToGrid="0">
      <p:cViewPr varScale="1">
        <p:scale>
          <a:sx n="80" d="100"/>
          <a:sy n="80" d="100"/>
        </p:scale>
        <p:origin x="126" y="456"/>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Minore" userId="021dccf0-1c86-4430-954d-4b843175cb54" providerId="ADAL" clId="{48A275C6-A19B-45D4-9442-D0AAA1994CC5}"/>
    <pc:docChg chg="undo custSel addSld delSld modSld">
      <pc:chgData name="Jennifer Minore" userId="021dccf0-1c86-4430-954d-4b843175cb54" providerId="ADAL" clId="{48A275C6-A19B-45D4-9442-D0AAA1994CC5}" dt="2024-09-27T15:53:44.034" v="1363" actId="1076"/>
      <pc:docMkLst>
        <pc:docMk/>
      </pc:docMkLst>
      <pc:sldChg chg="addSp modSp mod">
        <pc:chgData name="Jennifer Minore" userId="021dccf0-1c86-4430-954d-4b843175cb54" providerId="ADAL" clId="{48A275C6-A19B-45D4-9442-D0AAA1994CC5}" dt="2024-09-27T15:48:46.468" v="1351" actId="1076"/>
        <pc:sldMkLst>
          <pc:docMk/>
          <pc:sldMk cId="1287292988" sldId="256"/>
        </pc:sldMkLst>
        <pc:spChg chg="add mod">
          <ac:chgData name="Jennifer Minore" userId="021dccf0-1c86-4430-954d-4b843175cb54" providerId="ADAL" clId="{48A275C6-A19B-45D4-9442-D0AAA1994CC5}" dt="2024-09-27T15:48:46.468" v="1351" actId="1076"/>
          <ac:spMkLst>
            <pc:docMk/>
            <pc:sldMk cId="1287292988" sldId="256"/>
            <ac:spMk id="2" creationId="{422EE269-4AD3-B40C-B089-5ECBAC7612B3}"/>
          </ac:spMkLst>
        </pc:spChg>
        <pc:spChg chg="mod">
          <ac:chgData name="Jennifer Minore" userId="021dccf0-1c86-4430-954d-4b843175cb54" providerId="ADAL" clId="{48A275C6-A19B-45D4-9442-D0AAA1994CC5}" dt="2024-09-26T15:57:59.567" v="891" actId="14100"/>
          <ac:spMkLst>
            <pc:docMk/>
            <pc:sldMk cId="1287292988" sldId="256"/>
            <ac:spMk id="8" creationId="{170AD252-4AD1-41A7-A717-7871CD1C761B}"/>
          </ac:spMkLst>
        </pc:spChg>
        <pc:spChg chg="mod">
          <ac:chgData name="Jennifer Minore" userId="021dccf0-1c86-4430-954d-4b843175cb54" providerId="ADAL" clId="{48A275C6-A19B-45D4-9442-D0AAA1994CC5}" dt="2024-09-27T15:34:43.220" v="1307" actId="1076"/>
          <ac:spMkLst>
            <pc:docMk/>
            <pc:sldMk cId="1287292988" sldId="256"/>
            <ac:spMk id="9" creationId="{46E374AA-10C5-B1D2-3C3A-1D7840D7C3A1}"/>
          </ac:spMkLst>
        </pc:spChg>
      </pc:sldChg>
      <pc:sldChg chg="addSp delSp modSp mod">
        <pc:chgData name="Jennifer Minore" userId="021dccf0-1c86-4430-954d-4b843175cb54" providerId="ADAL" clId="{48A275C6-A19B-45D4-9442-D0AAA1994CC5}" dt="2024-09-27T15:33:59.637" v="1298" actId="2711"/>
        <pc:sldMkLst>
          <pc:docMk/>
          <pc:sldMk cId="18958050" sldId="257"/>
        </pc:sldMkLst>
        <pc:spChg chg="del">
          <ac:chgData name="Jennifer Minore" userId="021dccf0-1c86-4430-954d-4b843175cb54" providerId="ADAL" clId="{48A275C6-A19B-45D4-9442-D0AAA1994CC5}" dt="2024-09-25T00:08:12.542" v="72" actId="478"/>
          <ac:spMkLst>
            <pc:docMk/>
            <pc:sldMk cId="18958050" sldId="257"/>
            <ac:spMk id="2" creationId="{11F53AB2-ABD0-E01C-AE06-971F71856641}"/>
          </ac:spMkLst>
        </pc:spChg>
        <pc:spChg chg="del">
          <ac:chgData name="Jennifer Minore" userId="021dccf0-1c86-4430-954d-4b843175cb54" providerId="ADAL" clId="{48A275C6-A19B-45D4-9442-D0AAA1994CC5}" dt="2024-09-25T00:07:50.326" v="69"/>
          <ac:spMkLst>
            <pc:docMk/>
            <pc:sldMk cId="18958050" sldId="257"/>
            <ac:spMk id="8" creationId="{FF9146D1-B5AE-174D-C15B-B65A2200EBCA}"/>
          </ac:spMkLst>
        </pc:spChg>
        <pc:spChg chg="add mod">
          <ac:chgData name="Jennifer Minore" userId="021dccf0-1c86-4430-954d-4b843175cb54" providerId="ADAL" clId="{48A275C6-A19B-45D4-9442-D0AAA1994CC5}" dt="2024-09-27T15:33:59.637" v="1298" actId="2711"/>
          <ac:spMkLst>
            <pc:docMk/>
            <pc:sldMk cId="18958050" sldId="257"/>
            <ac:spMk id="10" creationId="{3FF53BDE-4027-A88E-FBD1-B29F9ACC3663}"/>
          </ac:spMkLst>
        </pc:spChg>
        <pc:spChg chg="add mod">
          <ac:chgData name="Jennifer Minore" userId="021dccf0-1c86-4430-954d-4b843175cb54" providerId="ADAL" clId="{48A275C6-A19B-45D4-9442-D0AAA1994CC5}" dt="2024-09-25T00:09:30.726" v="225"/>
          <ac:spMkLst>
            <pc:docMk/>
            <pc:sldMk cId="18958050" sldId="257"/>
            <ac:spMk id="11" creationId="{F5AB0E63-811D-A216-604D-029861C485D8}"/>
          </ac:spMkLst>
        </pc:spChg>
        <pc:graphicFrameChg chg="add mod modGraphic">
          <ac:chgData name="Jennifer Minore" userId="021dccf0-1c86-4430-954d-4b843175cb54" providerId="ADAL" clId="{48A275C6-A19B-45D4-9442-D0AAA1994CC5}" dt="2024-09-25T00:10:18.616" v="233" actId="113"/>
          <ac:graphicFrameMkLst>
            <pc:docMk/>
            <pc:sldMk cId="18958050" sldId="257"/>
            <ac:graphicFrameMk id="9" creationId="{C0746A9E-9D72-D5E6-CE43-DB283729EE78}"/>
          </ac:graphicFrameMkLst>
        </pc:graphicFrameChg>
      </pc:sldChg>
      <pc:sldChg chg="addSp delSp modSp mod">
        <pc:chgData name="Jennifer Minore" userId="021dccf0-1c86-4430-954d-4b843175cb54" providerId="ADAL" clId="{48A275C6-A19B-45D4-9442-D0AAA1994CC5}" dt="2024-09-27T15:35:16.434" v="1309" actId="2711"/>
        <pc:sldMkLst>
          <pc:docMk/>
          <pc:sldMk cId="3430161487" sldId="258"/>
        </pc:sldMkLst>
        <pc:spChg chg="mod">
          <ac:chgData name="Jennifer Minore" userId="021dccf0-1c86-4430-954d-4b843175cb54" providerId="ADAL" clId="{48A275C6-A19B-45D4-9442-D0AAA1994CC5}" dt="2024-09-27T15:35:16.434" v="1309" actId="2711"/>
          <ac:spMkLst>
            <pc:docMk/>
            <pc:sldMk cId="3430161487" sldId="258"/>
            <ac:spMk id="7" creationId="{0BD955B1-A2A6-096E-55B6-1D2714702A1F}"/>
          </ac:spMkLst>
        </pc:spChg>
        <pc:spChg chg="add del mod">
          <ac:chgData name="Jennifer Minore" userId="021dccf0-1c86-4430-954d-4b843175cb54" providerId="ADAL" clId="{48A275C6-A19B-45D4-9442-D0AAA1994CC5}" dt="2024-09-27T15:34:12.615" v="1300" actId="2711"/>
          <ac:spMkLst>
            <pc:docMk/>
            <pc:sldMk cId="3430161487" sldId="258"/>
            <ac:spMk id="8" creationId="{91E31550-6BE5-677F-A414-72BC7C8A7372}"/>
          </ac:spMkLst>
        </pc:spChg>
        <pc:picChg chg="mod">
          <ac:chgData name="Jennifer Minore" userId="021dccf0-1c86-4430-954d-4b843175cb54" providerId="ADAL" clId="{48A275C6-A19B-45D4-9442-D0AAA1994CC5}" dt="2024-09-25T02:37:13.911" v="886" actId="1076"/>
          <ac:picMkLst>
            <pc:docMk/>
            <pc:sldMk cId="3430161487" sldId="258"/>
            <ac:picMk id="6" creationId="{DFAF2C5E-F302-23EE-2DBA-CDB9D2A6476F}"/>
          </ac:picMkLst>
        </pc:picChg>
      </pc:sldChg>
      <pc:sldChg chg="addSp delSp modSp new mod">
        <pc:chgData name="Jennifer Minore" userId="021dccf0-1c86-4430-954d-4b843175cb54" providerId="ADAL" clId="{48A275C6-A19B-45D4-9442-D0AAA1994CC5}" dt="2024-09-27T15:33:47.565" v="1296" actId="2711"/>
        <pc:sldMkLst>
          <pc:docMk/>
          <pc:sldMk cId="3098486737" sldId="259"/>
        </pc:sldMkLst>
        <pc:spChg chg="del">
          <ac:chgData name="Jennifer Minore" userId="021dccf0-1c86-4430-954d-4b843175cb54" providerId="ADAL" clId="{48A275C6-A19B-45D4-9442-D0AAA1994CC5}" dt="2024-09-25T00:12:34.357" v="241" actId="478"/>
          <ac:spMkLst>
            <pc:docMk/>
            <pc:sldMk cId="3098486737" sldId="259"/>
            <ac:spMk id="2" creationId="{F594053C-E8FF-D3FF-C820-5752D68D3586}"/>
          </ac:spMkLst>
        </pc:spChg>
        <pc:spChg chg="del">
          <ac:chgData name="Jennifer Minore" userId="021dccf0-1c86-4430-954d-4b843175cb54" providerId="ADAL" clId="{48A275C6-A19B-45D4-9442-D0AAA1994CC5}" dt="2024-09-25T00:12:29.498" v="238"/>
          <ac:spMkLst>
            <pc:docMk/>
            <pc:sldMk cId="3098486737" sldId="259"/>
            <ac:spMk id="3" creationId="{C7221907-CFEB-D8DA-5FAF-C258962A0A5C}"/>
          </ac:spMkLst>
        </pc:spChg>
        <pc:spChg chg="add del mod">
          <ac:chgData name="Jennifer Minore" userId="021dccf0-1c86-4430-954d-4b843175cb54" providerId="ADAL" clId="{48A275C6-A19B-45D4-9442-D0AAA1994CC5}" dt="2024-09-25T00:14:31.190" v="260" actId="478"/>
          <ac:spMkLst>
            <pc:docMk/>
            <pc:sldMk cId="3098486737" sldId="259"/>
            <ac:spMk id="11" creationId="{2F8ADDB2-78C5-58D5-7460-65AB561E61BE}"/>
          </ac:spMkLst>
        </pc:spChg>
        <pc:spChg chg="add mod">
          <ac:chgData name="Jennifer Minore" userId="021dccf0-1c86-4430-954d-4b843175cb54" providerId="ADAL" clId="{48A275C6-A19B-45D4-9442-D0AAA1994CC5}" dt="2024-09-27T15:33:47.565" v="1296" actId="2711"/>
          <ac:spMkLst>
            <pc:docMk/>
            <pc:sldMk cId="3098486737" sldId="259"/>
            <ac:spMk id="12" creationId="{E4BBE7B7-6147-6FA7-3D7C-B2B2B98C6D68}"/>
          </ac:spMkLst>
        </pc:spChg>
        <pc:picChg chg="add del mod">
          <ac:chgData name="Jennifer Minore" userId="021dccf0-1c86-4430-954d-4b843175cb54" providerId="ADAL" clId="{48A275C6-A19B-45D4-9442-D0AAA1994CC5}" dt="2024-09-25T00:14:20.011" v="256" actId="478"/>
          <ac:picMkLst>
            <pc:docMk/>
            <pc:sldMk cId="3098486737" sldId="259"/>
            <ac:picMk id="5" creationId="{E296D9FE-2C78-93C7-66E2-E9357B384CB4}"/>
          </ac:picMkLst>
        </pc:picChg>
        <pc:picChg chg="add mod">
          <ac:chgData name="Jennifer Minore" userId="021dccf0-1c86-4430-954d-4b843175cb54" providerId="ADAL" clId="{48A275C6-A19B-45D4-9442-D0AAA1994CC5}" dt="2024-09-25T00:19:28.762" v="754" actId="962"/>
          <ac:picMkLst>
            <pc:docMk/>
            <pc:sldMk cId="3098486737" sldId="259"/>
            <ac:picMk id="7" creationId="{52E62774-A37D-BAC3-6FD3-6FDE3E16DA41}"/>
          </ac:picMkLst>
        </pc:picChg>
        <pc:picChg chg="add mod">
          <ac:chgData name="Jennifer Minore" userId="021dccf0-1c86-4430-954d-4b843175cb54" providerId="ADAL" clId="{48A275C6-A19B-45D4-9442-D0AAA1994CC5}" dt="2024-09-25T00:18:51.048" v="580" actId="962"/>
          <ac:picMkLst>
            <pc:docMk/>
            <pc:sldMk cId="3098486737" sldId="259"/>
            <ac:picMk id="9" creationId="{C2FBCDF4-EA66-1A22-3B8C-88AF16B15DD1}"/>
          </ac:picMkLst>
        </pc:picChg>
      </pc:sldChg>
      <pc:sldChg chg="addSp delSp modSp new mod">
        <pc:chgData name="Jennifer Minore" userId="021dccf0-1c86-4430-954d-4b843175cb54" providerId="ADAL" clId="{48A275C6-A19B-45D4-9442-D0AAA1994CC5}" dt="2024-09-27T15:53:44.034" v="1363" actId="1076"/>
        <pc:sldMkLst>
          <pc:docMk/>
          <pc:sldMk cId="3761789419" sldId="260"/>
        </pc:sldMkLst>
        <pc:spChg chg="del">
          <ac:chgData name="Jennifer Minore" userId="021dccf0-1c86-4430-954d-4b843175cb54" providerId="ADAL" clId="{48A275C6-A19B-45D4-9442-D0AAA1994CC5}" dt="2024-09-25T00:22:23.126" v="755"/>
          <ac:spMkLst>
            <pc:docMk/>
            <pc:sldMk cId="3761789419" sldId="260"/>
            <ac:spMk id="2" creationId="{3C6075AA-1787-323F-6277-97CF95741F7F}"/>
          </ac:spMkLst>
        </pc:spChg>
        <pc:spChg chg="del">
          <ac:chgData name="Jennifer Minore" userId="021dccf0-1c86-4430-954d-4b843175cb54" providerId="ADAL" clId="{48A275C6-A19B-45D4-9442-D0AAA1994CC5}" dt="2024-09-25T00:22:33.801" v="758" actId="478"/>
          <ac:spMkLst>
            <pc:docMk/>
            <pc:sldMk cId="3761789419" sldId="260"/>
            <ac:spMk id="3" creationId="{A88E8965-0384-D35B-4DB5-DEDFD40DF2ED}"/>
          </ac:spMkLst>
        </pc:spChg>
        <pc:spChg chg="add mod">
          <ac:chgData name="Jennifer Minore" userId="021dccf0-1c86-4430-954d-4b843175cb54" providerId="ADAL" clId="{48A275C6-A19B-45D4-9442-D0AAA1994CC5}" dt="2024-09-27T15:53:38.923" v="1362" actId="14100"/>
          <ac:spMkLst>
            <pc:docMk/>
            <pc:sldMk cId="3761789419" sldId="260"/>
            <ac:spMk id="4" creationId="{A0EAF140-C2A8-DDBD-3F34-690173161F0C}"/>
          </ac:spMkLst>
        </pc:spChg>
        <pc:spChg chg="add mod">
          <ac:chgData name="Jennifer Minore" userId="021dccf0-1c86-4430-954d-4b843175cb54" providerId="ADAL" clId="{48A275C6-A19B-45D4-9442-D0AAA1994CC5}" dt="2024-09-27T15:53:05.805" v="1357" actId="14100"/>
          <ac:spMkLst>
            <pc:docMk/>
            <pc:sldMk cId="3761789419" sldId="260"/>
            <ac:spMk id="6" creationId="{64EFA72D-F609-BAB7-647A-7D0C9DEDD42D}"/>
          </ac:spMkLst>
        </pc:spChg>
        <pc:graphicFrameChg chg="add mod modGraphic">
          <ac:chgData name="Jennifer Minore" userId="021dccf0-1c86-4430-954d-4b843175cb54" providerId="ADAL" clId="{48A275C6-A19B-45D4-9442-D0AAA1994CC5}" dt="2024-09-27T15:53:44.034" v="1363" actId="1076"/>
          <ac:graphicFrameMkLst>
            <pc:docMk/>
            <pc:sldMk cId="3761789419" sldId="260"/>
            <ac:graphicFrameMk id="5" creationId="{5F737E37-B7A5-94E8-118D-76A8C7685F01}"/>
          </ac:graphicFrameMkLst>
        </pc:graphicFrameChg>
      </pc:sldChg>
      <pc:sldChg chg="addSp delSp modSp new mod">
        <pc:chgData name="Jennifer Minore" userId="021dccf0-1c86-4430-954d-4b843175cb54" providerId="ADAL" clId="{48A275C6-A19B-45D4-9442-D0AAA1994CC5}" dt="2024-09-27T15:51:10.502" v="1356" actId="13244"/>
        <pc:sldMkLst>
          <pc:docMk/>
          <pc:sldMk cId="16103650" sldId="261"/>
        </pc:sldMkLst>
        <pc:spChg chg="del">
          <ac:chgData name="Jennifer Minore" userId="021dccf0-1c86-4430-954d-4b843175cb54" providerId="ADAL" clId="{48A275C6-A19B-45D4-9442-D0AAA1994CC5}" dt="2024-09-26T17:05:29.314" v="899" actId="478"/>
          <ac:spMkLst>
            <pc:docMk/>
            <pc:sldMk cId="16103650" sldId="261"/>
            <ac:spMk id="2" creationId="{64E1541C-D028-C8B5-8DE5-4F5E9BCFE5C0}"/>
          </ac:spMkLst>
        </pc:spChg>
        <pc:spChg chg="add mod ord">
          <ac:chgData name="Jennifer Minore" userId="021dccf0-1c86-4430-954d-4b843175cb54" providerId="ADAL" clId="{48A275C6-A19B-45D4-9442-D0AAA1994CC5}" dt="2024-09-27T15:51:10.502" v="1356" actId="13244"/>
          <ac:spMkLst>
            <pc:docMk/>
            <pc:sldMk cId="16103650" sldId="261"/>
            <ac:spMk id="2" creationId="{EAEB68FA-3875-B15C-A63E-18442CBBD9E3}"/>
          </ac:spMkLst>
        </pc:spChg>
        <pc:spChg chg="mod">
          <ac:chgData name="Jennifer Minore" userId="021dccf0-1c86-4430-954d-4b843175cb54" providerId="ADAL" clId="{48A275C6-A19B-45D4-9442-D0AAA1994CC5}" dt="2024-09-27T15:36:10.445" v="1312" actId="255"/>
          <ac:spMkLst>
            <pc:docMk/>
            <pc:sldMk cId="16103650" sldId="261"/>
            <ac:spMk id="3" creationId="{0BDCB3AF-F233-8DC5-030A-4B5D0E96F318}"/>
          </ac:spMkLst>
        </pc:spChg>
        <pc:spChg chg="add mod ord">
          <ac:chgData name="Jennifer Minore" userId="021dccf0-1c86-4430-954d-4b843175cb54" providerId="ADAL" clId="{48A275C6-A19B-45D4-9442-D0AAA1994CC5}" dt="2024-09-27T15:50:59.791" v="1355" actId="13244"/>
          <ac:spMkLst>
            <pc:docMk/>
            <pc:sldMk cId="16103650" sldId="261"/>
            <ac:spMk id="4" creationId="{1F72D9C6-C4D4-FF94-87D0-330B82F23C01}"/>
          </ac:spMkLst>
        </pc:spChg>
      </pc:sldChg>
      <pc:sldChg chg="modSp new del mod">
        <pc:chgData name="Jennifer Minore" userId="021dccf0-1c86-4430-954d-4b843175cb54" providerId="ADAL" clId="{48A275C6-A19B-45D4-9442-D0AAA1994CC5}" dt="2024-09-27T15:49:30.796" v="1352" actId="2696"/>
        <pc:sldMkLst>
          <pc:docMk/>
          <pc:sldMk cId="2286862246" sldId="262"/>
        </pc:sldMkLst>
        <pc:spChg chg="mod">
          <ac:chgData name="Jennifer Minore" userId="021dccf0-1c86-4430-954d-4b843175cb54" providerId="ADAL" clId="{48A275C6-A19B-45D4-9442-D0AAA1994CC5}" dt="2024-09-27T15:48:24.301" v="1348" actId="20577"/>
          <ac:spMkLst>
            <pc:docMk/>
            <pc:sldMk cId="2286862246" sldId="262"/>
            <ac:spMk id="2" creationId="{77940C9F-B2E5-416D-2E20-6177E29CBCD2}"/>
          </ac:spMkLst>
        </pc:spChg>
      </pc:sldChg>
    </pc:docChg>
  </pc:docChgLst>
  <pc:docChgLst>
    <pc:chgData name="Angela Shaw" userId="ba888f5a-965a-4dbf-a946-a1d254efa1a8" providerId="ADAL" clId="{E568FC2F-9325-46DB-B0E6-0B4C767BB622}"/>
    <pc:docChg chg="modSld">
      <pc:chgData name="Angela Shaw" userId="ba888f5a-965a-4dbf-a946-a1d254efa1a8" providerId="ADAL" clId="{E568FC2F-9325-46DB-B0E6-0B4C767BB622}" dt="2024-09-25T18:13:17.095" v="26" actId="13244"/>
      <pc:docMkLst>
        <pc:docMk/>
      </pc:docMkLst>
      <pc:sldChg chg="modSp mod">
        <pc:chgData name="Angela Shaw" userId="ba888f5a-965a-4dbf-a946-a1d254efa1a8" providerId="ADAL" clId="{E568FC2F-9325-46DB-B0E6-0B4C767BB622}" dt="2024-09-25T18:02:20.035" v="5" actId="27636"/>
        <pc:sldMkLst>
          <pc:docMk/>
          <pc:sldMk cId="1287292988" sldId="256"/>
        </pc:sldMkLst>
        <pc:spChg chg="mod">
          <ac:chgData name="Angela Shaw" userId="ba888f5a-965a-4dbf-a946-a1d254efa1a8" providerId="ADAL" clId="{E568FC2F-9325-46DB-B0E6-0B4C767BB622}" dt="2024-09-25T18:02:20.035" v="5" actId="27636"/>
          <ac:spMkLst>
            <pc:docMk/>
            <pc:sldMk cId="1287292988" sldId="256"/>
            <ac:spMk id="8" creationId="{170AD252-4AD1-41A7-A717-7871CD1C761B}"/>
          </ac:spMkLst>
        </pc:spChg>
        <pc:graphicFrameChg chg="modGraphic">
          <ac:chgData name="Angela Shaw" userId="ba888f5a-965a-4dbf-a946-a1d254efa1a8" providerId="ADAL" clId="{E568FC2F-9325-46DB-B0E6-0B4C767BB622}" dt="2024-09-25T18:01:46.195" v="0" actId="13238"/>
          <ac:graphicFrameMkLst>
            <pc:docMk/>
            <pc:sldMk cId="1287292988" sldId="256"/>
            <ac:graphicFrameMk id="10" creationId="{FAD8AF73-EA7E-01F3-BB4B-41EAE743D484}"/>
          </ac:graphicFrameMkLst>
        </pc:graphicFrameChg>
      </pc:sldChg>
      <pc:sldChg chg="delSp modSp mod">
        <pc:chgData name="Angela Shaw" userId="ba888f5a-965a-4dbf-a946-a1d254efa1a8" providerId="ADAL" clId="{E568FC2F-9325-46DB-B0E6-0B4C767BB622}" dt="2024-09-25T18:05:37.777" v="21"/>
        <pc:sldMkLst>
          <pc:docMk/>
          <pc:sldMk cId="18958050" sldId="257"/>
        </pc:sldMkLst>
        <pc:spChg chg="del mod">
          <ac:chgData name="Angela Shaw" userId="ba888f5a-965a-4dbf-a946-a1d254efa1a8" providerId="ADAL" clId="{E568FC2F-9325-46DB-B0E6-0B4C767BB622}" dt="2024-09-25T18:04:38.667" v="13" actId="21"/>
          <ac:spMkLst>
            <pc:docMk/>
            <pc:sldMk cId="18958050" sldId="257"/>
            <ac:spMk id="4" creationId="{8998C486-F88E-0A84-CA7C-FC535BBBC9D3}"/>
          </ac:spMkLst>
        </pc:spChg>
        <pc:spChg chg="mod">
          <ac:chgData name="Angela Shaw" userId="ba888f5a-965a-4dbf-a946-a1d254efa1a8" providerId="ADAL" clId="{E568FC2F-9325-46DB-B0E6-0B4C767BB622}" dt="2024-09-25T18:04:15.145" v="11" actId="13244"/>
          <ac:spMkLst>
            <pc:docMk/>
            <pc:sldMk cId="18958050" sldId="257"/>
            <ac:spMk id="10" creationId="{3FF53BDE-4027-A88E-FBD1-B29F9ACC3663}"/>
          </ac:spMkLst>
        </pc:spChg>
        <pc:spChg chg="mod">
          <ac:chgData name="Angela Shaw" userId="ba888f5a-965a-4dbf-a946-a1d254efa1a8" providerId="ADAL" clId="{E568FC2F-9325-46DB-B0E6-0B4C767BB622}" dt="2024-09-25T18:03:59.746" v="10" actId="13244"/>
          <ac:spMkLst>
            <pc:docMk/>
            <pc:sldMk cId="18958050" sldId="257"/>
            <ac:spMk id="11" creationId="{F5AB0E63-811D-A216-604D-029861C485D8}"/>
          </ac:spMkLst>
        </pc:spChg>
        <pc:graphicFrameChg chg="mod modGraphic">
          <ac:chgData name="Angela Shaw" userId="ba888f5a-965a-4dbf-a946-a1d254efa1a8" providerId="ADAL" clId="{E568FC2F-9325-46DB-B0E6-0B4C767BB622}" dt="2024-09-25T18:05:37.777" v="21"/>
          <ac:graphicFrameMkLst>
            <pc:docMk/>
            <pc:sldMk cId="18958050" sldId="257"/>
            <ac:graphicFrameMk id="9" creationId="{C0746A9E-9D72-D5E6-CE43-DB283729EE78}"/>
          </ac:graphicFrameMkLst>
        </pc:graphicFrameChg>
      </pc:sldChg>
      <pc:sldChg chg="modSp mod">
        <pc:chgData name="Angela Shaw" userId="ba888f5a-965a-4dbf-a946-a1d254efa1a8" providerId="ADAL" clId="{E568FC2F-9325-46DB-B0E6-0B4C767BB622}" dt="2024-09-25T18:03:10.125" v="8" actId="13244"/>
        <pc:sldMkLst>
          <pc:docMk/>
          <pc:sldMk cId="3430161487" sldId="258"/>
        </pc:sldMkLst>
        <pc:spChg chg="mod">
          <ac:chgData name="Angela Shaw" userId="ba888f5a-965a-4dbf-a946-a1d254efa1a8" providerId="ADAL" clId="{E568FC2F-9325-46DB-B0E6-0B4C767BB622}" dt="2024-09-25T18:03:10.125" v="8" actId="13244"/>
          <ac:spMkLst>
            <pc:docMk/>
            <pc:sldMk cId="3430161487" sldId="258"/>
            <ac:spMk id="7" creationId="{0BD955B1-A2A6-096E-55B6-1D2714702A1F}"/>
          </ac:spMkLst>
        </pc:spChg>
        <pc:graphicFrameChg chg="modGraphic">
          <ac:chgData name="Angela Shaw" userId="ba888f5a-965a-4dbf-a946-a1d254efa1a8" providerId="ADAL" clId="{E568FC2F-9325-46DB-B0E6-0B4C767BB622}" dt="2024-09-25T18:01:53.767" v="1" actId="13238"/>
          <ac:graphicFrameMkLst>
            <pc:docMk/>
            <pc:sldMk cId="3430161487" sldId="258"/>
            <ac:graphicFrameMk id="5" creationId="{AC633B26-6764-B891-174D-300A83F6AEA7}"/>
          </ac:graphicFrameMkLst>
        </pc:graphicFrameChg>
      </pc:sldChg>
      <pc:sldChg chg="modSp mod">
        <pc:chgData name="Angela Shaw" userId="ba888f5a-965a-4dbf-a946-a1d254efa1a8" providerId="ADAL" clId="{E568FC2F-9325-46DB-B0E6-0B4C767BB622}" dt="2024-09-25T18:13:17.095" v="26" actId="13244"/>
        <pc:sldMkLst>
          <pc:docMk/>
          <pc:sldMk cId="3098486737" sldId="259"/>
        </pc:sldMkLst>
        <pc:spChg chg="mod">
          <ac:chgData name="Angela Shaw" userId="ba888f5a-965a-4dbf-a946-a1d254efa1a8" providerId="ADAL" clId="{E568FC2F-9325-46DB-B0E6-0B4C767BB622}" dt="2024-09-25T18:12:29.475" v="25" actId="1076"/>
          <ac:spMkLst>
            <pc:docMk/>
            <pc:sldMk cId="3098486737" sldId="259"/>
            <ac:spMk id="12" creationId="{E4BBE7B7-6147-6FA7-3D7C-B2B2B98C6D68}"/>
          </ac:spMkLst>
        </pc:spChg>
        <pc:picChg chg="mod">
          <ac:chgData name="Angela Shaw" userId="ba888f5a-965a-4dbf-a946-a1d254efa1a8" providerId="ADAL" clId="{E568FC2F-9325-46DB-B0E6-0B4C767BB622}" dt="2024-09-25T18:13:17.095" v="26" actId="13244"/>
          <ac:picMkLst>
            <pc:docMk/>
            <pc:sldMk cId="3098486737" sldId="259"/>
            <ac:picMk id="9" creationId="{C2FBCDF4-EA66-1A22-3B8C-88AF16B15DD1}"/>
          </ac:picMkLst>
        </pc:picChg>
      </pc:sldChg>
      <pc:sldChg chg="modSp mod">
        <pc:chgData name="Angela Shaw" userId="ba888f5a-965a-4dbf-a946-a1d254efa1a8" providerId="ADAL" clId="{E568FC2F-9325-46DB-B0E6-0B4C767BB622}" dt="2024-09-25T18:07:05.496" v="24" actId="13244"/>
        <pc:sldMkLst>
          <pc:docMk/>
          <pc:sldMk cId="3761789419" sldId="260"/>
        </pc:sldMkLst>
        <pc:spChg chg="mod">
          <ac:chgData name="Angela Shaw" userId="ba888f5a-965a-4dbf-a946-a1d254efa1a8" providerId="ADAL" clId="{E568FC2F-9325-46DB-B0E6-0B4C767BB622}" dt="2024-09-25T18:07:05.496" v="24" actId="13244"/>
          <ac:spMkLst>
            <pc:docMk/>
            <pc:sldMk cId="3761789419" sldId="260"/>
            <ac:spMk id="6" creationId="{64EFA72D-F609-BAB7-647A-7D0C9DEDD42D}"/>
          </ac:spMkLst>
        </pc:spChg>
        <pc:graphicFrameChg chg="modGraphic">
          <ac:chgData name="Angela Shaw" userId="ba888f5a-965a-4dbf-a946-a1d254efa1a8" providerId="ADAL" clId="{E568FC2F-9325-46DB-B0E6-0B4C767BB622}" dt="2024-09-25T18:02:04.965" v="3" actId="13238"/>
          <ac:graphicFrameMkLst>
            <pc:docMk/>
            <pc:sldMk cId="3761789419" sldId="260"/>
            <ac:graphicFrameMk id="5" creationId="{5F737E37-B7A5-94E8-118D-76A8C7685F01}"/>
          </ac:graphicFrameMkLst>
        </pc:graphicFrameChg>
      </pc:sldChg>
    </pc:docChg>
  </pc:docChgLst>
  <pc:docChgLst>
    <pc:chgData name="Reinig, Matthew" userId="4f7e3dc0-7604-458b-a67a-25f560fd0e08" providerId="ADAL" clId="{832E43AD-359D-4F05-A4D3-8BEF14324544}"/>
    <pc:docChg chg="custSel modSld">
      <pc:chgData name="Reinig, Matthew" userId="4f7e3dc0-7604-458b-a67a-25f560fd0e08" providerId="ADAL" clId="{832E43AD-359D-4F05-A4D3-8BEF14324544}" dt="2024-10-02T23:12:49.798" v="4" actId="478"/>
      <pc:docMkLst>
        <pc:docMk/>
      </pc:docMkLst>
      <pc:sldChg chg="delSp modSp mod">
        <pc:chgData name="Reinig, Matthew" userId="4f7e3dc0-7604-458b-a67a-25f560fd0e08" providerId="ADAL" clId="{832E43AD-359D-4F05-A4D3-8BEF14324544}" dt="2024-10-02T23:11:02.811" v="1" actId="478"/>
        <pc:sldMkLst>
          <pc:docMk/>
          <pc:sldMk cId="1287292988" sldId="256"/>
        </pc:sldMkLst>
        <pc:spChg chg="del">
          <ac:chgData name="Reinig, Matthew" userId="4f7e3dc0-7604-458b-a67a-25f560fd0e08" providerId="ADAL" clId="{832E43AD-359D-4F05-A4D3-8BEF14324544}" dt="2024-10-02T23:11:02.811" v="1" actId="478"/>
          <ac:spMkLst>
            <pc:docMk/>
            <pc:sldMk cId="1287292988" sldId="256"/>
            <ac:spMk id="2" creationId="{422EE269-4AD3-B40C-B089-5ECBAC7612B3}"/>
          </ac:spMkLst>
        </pc:spChg>
        <pc:graphicFrameChg chg="mod">
          <ac:chgData name="Reinig, Matthew" userId="4f7e3dc0-7604-458b-a67a-25f560fd0e08" providerId="ADAL" clId="{832E43AD-359D-4F05-A4D3-8BEF14324544}" dt="2024-10-02T23:10:55.625" v="0" actId="962"/>
          <ac:graphicFrameMkLst>
            <pc:docMk/>
            <pc:sldMk cId="1287292988" sldId="256"/>
            <ac:graphicFrameMk id="10" creationId="{FAD8AF73-EA7E-01F3-BB4B-41EAE743D484}"/>
          </ac:graphicFrameMkLst>
        </pc:graphicFrameChg>
      </pc:sldChg>
      <pc:sldChg chg="modSp mod">
        <pc:chgData name="Reinig, Matthew" userId="4f7e3dc0-7604-458b-a67a-25f560fd0e08" providerId="ADAL" clId="{832E43AD-359D-4F05-A4D3-8BEF14324544}" dt="2024-10-02T23:12:19.525" v="2" actId="13244"/>
        <pc:sldMkLst>
          <pc:docMk/>
          <pc:sldMk cId="3430161487" sldId="258"/>
        </pc:sldMkLst>
        <pc:spChg chg="ord">
          <ac:chgData name="Reinig, Matthew" userId="4f7e3dc0-7604-458b-a67a-25f560fd0e08" providerId="ADAL" clId="{832E43AD-359D-4F05-A4D3-8BEF14324544}" dt="2024-10-02T23:12:19.525" v="2" actId="13244"/>
          <ac:spMkLst>
            <pc:docMk/>
            <pc:sldMk cId="3430161487" sldId="258"/>
            <ac:spMk id="8" creationId="{91E31550-6BE5-677F-A414-72BC7C8A7372}"/>
          </ac:spMkLst>
        </pc:spChg>
      </pc:sldChg>
      <pc:sldChg chg="addSp delSp modSp mod">
        <pc:chgData name="Reinig, Matthew" userId="4f7e3dc0-7604-458b-a67a-25f560fd0e08" providerId="ADAL" clId="{832E43AD-359D-4F05-A4D3-8BEF14324544}" dt="2024-10-02T23:12:49.798" v="4" actId="478"/>
        <pc:sldMkLst>
          <pc:docMk/>
          <pc:sldMk cId="16103650" sldId="261"/>
        </pc:sldMkLst>
        <pc:spChg chg="del">
          <ac:chgData name="Reinig, Matthew" userId="4f7e3dc0-7604-458b-a67a-25f560fd0e08" providerId="ADAL" clId="{832E43AD-359D-4F05-A4D3-8BEF14324544}" dt="2024-10-02T23:12:40.388" v="3" actId="478"/>
          <ac:spMkLst>
            <pc:docMk/>
            <pc:sldMk cId="16103650" sldId="261"/>
            <ac:spMk id="2" creationId="{EAEB68FA-3875-B15C-A63E-18442CBBD9E3}"/>
          </ac:spMkLst>
        </pc:spChg>
        <pc:spChg chg="add del mod">
          <ac:chgData name="Reinig, Matthew" userId="4f7e3dc0-7604-458b-a67a-25f560fd0e08" providerId="ADAL" clId="{832E43AD-359D-4F05-A4D3-8BEF14324544}" dt="2024-10-02T23:12:49.798" v="4" actId="478"/>
          <ac:spMkLst>
            <pc:docMk/>
            <pc:sldMk cId="16103650" sldId="261"/>
            <ac:spMk id="6" creationId="{FF365FE1-5003-1941-570A-0C638CA9BC02}"/>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4A413E-CE3C-4D1B-2162-5A6DD714BED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75BB984-1F92-788D-04A0-ADDE6536B8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E9F731F-0020-CE7F-655B-750029F6A5D6}"/>
              </a:ext>
            </a:extLst>
          </p:cNvPr>
          <p:cNvSpPr>
            <a:spLocks noGrp="1"/>
          </p:cNvSpPr>
          <p:nvPr>
            <p:ph type="dt" sz="half" idx="10"/>
          </p:nvPr>
        </p:nvSpPr>
        <p:spPr/>
        <p:txBody>
          <a:bodyPr/>
          <a:lstStyle/>
          <a:p>
            <a:fld id="{651DF671-8C1A-4F4D-8C7D-8A01394D9327}" type="datetimeFigureOut">
              <a:rPr lang="en-US" smtClean="0"/>
              <a:t>10/2/2024</a:t>
            </a:fld>
            <a:endParaRPr lang="en-US"/>
          </a:p>
        </p:txBody>
      </p:sp>
      <p:sp>
        <p:nvSpPr>
          <p:cNvPr id="5" name="Footer Placeholder 4">
            <a:extLst>
              <a:ext uri="{FF2B5EF4-FFF2-40B4-BE49-F238E27FC236}">
                <a16:creationId xmlns:a16="http://schemas.microsoft.com/office/drawing/2014/main" id="{22E8E11D-208D-1185-4E71-D9B614DB91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1B2612-475A-3F00-AA3E-11D4B6CDD3F7}"/>
              </a:ext>
            </a:extLst>
          </p:cNvPr>
          <p:cNvSpPr>
            <a:spLocks noGrp="1"/>
          </p:cNvSpPr>
          <p:nvPr>
            <p:ph type="sldNum" sz="quarter" idx="12"/>
          </p:nvPr>
        </p:nvSpPr>
        <p:spPr/>
        <p:txBody>
          <a:bodyPr/>
          <a:lstStyle/>
          <a:p>
            <a:fld id="{A536334C-745D-4508-AABE-DAAA7EC74852}" type="slidenum">
              <a:rPr lang="en-US" smtClean="0"/>
              <a:t>‹#›</a:t>
            </a:fld>
            <a:endParaRPr lang="en-US"/>
          </a:p>
        </p:txBody>
      </p:sp>
    </p:spTree>
    <p:extLst>
      <p:ext uri="{BB962C8B-B14F-4D97-AF65-F5344CB8AC3E}">
        <p14:creationId xmlns:p14="http://schemas.microsoft.com/office/powerpoint/2010/main" val="13116111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DAD71-533B-81B2-015F-4573DB77D48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BC28461-0021-C2D4-169B-5DD645F7D66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06AC51-9B9C-DA03-504D-703E56CE54F5}"/>
              </a:ext>
            </a:extLst>
          </p:cNvPr>
          <p:cNvSpPr>
            <a:spLocks noGrp="1"/>
          </p:cNvSpPr>
          <p:nvPr>
            <p:ph type="dt" sz="half" idx="10"/>
          </p:nvPr>
        </p:nvSpPr>
        <p:spPr/>
        <p:txBody>
          <a:bodyPr/>
          <a:lstStyle/>
          <a:p>
            <a:fld id="{651DF671-8C1A-4F4D-8C7D-8A01394D9327}" type="datetimeFigureOut">
              <a:rPr lang="en-US" smtClean="0"/>
              <a:t>10/2/2024</a:t>
            </a:fld>
            <a:endParaRPr lang="en-US"/>
          </a:p>
        </p:txBody>
      </p:sp>
      <p:sp>
        <p:nvSpPr>
          <p:cNvPr id="5" name="Footer Placeholder 4">
            <a:extLst>
              <a:ext uri="{FF2B5EF4-FFF2-40B4-BE49-F238E27FC236}">
                <a16:creationId xmlns:a16="http://schemas.microsoft.com/office/drawing/2014/main" id="{E91FDDCA-9B9F-AB75-9534-C720FB5C8F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1688062-4444-D8C1-AD13-DF8ABAF0363C}"/>
              </a:ext>
            </a:extLst>
          </p:cNvPr>
          <p:cNvSpPr>
            <a:spLocks noGrp="1"/>
          </p:cNvSpPr>
          <p:nvPr>
            <p:ph type="sldNum" sz="quarter" idx="12"/>
          </p:nvPr>
        </p:nvSpPr>
        <p:spPr/>
        <p:txBody>
          <a:bodyPr/>
          <a:lstStyle/>
          <a:p>
            <a:fld id="{A536334C-745D-4508-AABE-DAAA7EC74852}" type="slidenum">
              <a:rPr lang="en-US" smtClean="0"/>
              <a:t>‹#›</a:t>
            </a:fld>
            <a:endParaRPr lang="en-US"/>
          </a:p>
        </p:txBody>
      </p:sp>
    </p:spTree>
    <p:extLst>
      <p:ext uri="{BB962C8B-B14F-4D97-AF65-F5344CB8AC3E}">
        <p14:creationId xmlns:p14="http://schemas.microsoft.com/office/powerpoint/2010/main" val="21509949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330C081-31A7-D476-088E-BC4E5BA96BD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4F46CD7-A0C9-0478-B006-AB34312A07B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67D102B-C3F2-828D-6AB3-4F52CDF496B2}"/>
              </a:ext>
            </a:extLst>
          </p:cNvPr>
          <p:cNvSpPr>
            <a:spLocks noGrp="1"/>
          </p:cNvSpPr>
          <p:nvPr>
            <p:ph type="dt" sz="half" idx="10"/>
          </p:nvPr>
        </p:nvSpPr>
        <p:spPr/>
        <p:txBody>
          <a:bodyPr/>
          <a:lstStyle/>
          <a:p>
            <a:fld id="{651DF671-8C1A-4F4D-8C7D-8A01394D9327}" type="datetimeFigureOut">
              <a:rPr lang="en-US" smtClean="0"/>
              <a:t>10/2/2024</a:t>
            </a:fld>
            <a:endParaRPr lang="en-US"/>
          </a:p>
        </p:txBody>
      </p:sp>
      <p:sp>
        <p:nvSpPr>
          <p:cNvPr id="5" name="Footer Placeholder 4">
            <a:extLst>
              <a:ext uri="{FF2B5EF4-FFF2-40B4-BE49-F238E27FC236}">
                <a16:creationId xmlns:a16="http://schemas.microsoft.com/office/drawing/2014/main" id="{5E8F5655-7FCC-3563-B85E-EA2B56FC19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538E6E-AD88-6C6A-D04F-58FBE4BAC5C1}"/>
              </a:ext>
            </a:extLst>
          </p:cNvPr>
          <p:cNvSpPr>
            <a:spLocks noGrp="1"/>
          </p:cNvSpPr>
          <p:nvPr>
            <p:ph type="sldNum" sz="quarter" idx="12"/>
          </p:nvPr>
        </p:nvSpPr>
        <p:spPr/>
        <p:txBody>
          <a:bodyPr/>
          <a:lstStyle/>
          <a:p>
            <a:fld id="{A536334C-745D-4508-AABE-DAAA7EC74852}" type="slidenum">
              <a:rPr lang="en-US" smtClean="0"/>
              <a:t>‹#›</a:t>
            </a:fld>
            <a:endParaRPr lang="en-US"/>
          </a:p>
        </p:txBody>
      </p:sp>
    </p:spTree>
    <p:extLst>
      <p:ext uri="{BB962C8B-B14F-4D97-AF65-F5344CB8AC3E}">
        <p14:creationId xmlns:p14="http://schemas.microsoft.com/office/powerpoint/2010/main" val="737938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9D0900-9989-641C-5D34-7B62495B2B5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2F0D9F5-9052-2305-8905-8CF1E6D9B69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8945B3D-D643-BA84-D714-55CE98AE7453}"/>
              </a:ext>
            </a:extLst>
          </p:cNvPr>
          <p:cNvSpPr>
            <a:spLocks noGrp="1"/>
          </p:cNvSpPr>
          <p:nvPr>
            <p:ph type="dt" sz="half" idx="10"/>
          </p:nvPr>
        </p:nvSpPr>
        <p:spPr/>
        <p:txBody>
          <a:bodyPr/>
          <a:lstStyle/>
          <a:p>
            <a:fld id="{651DF671-8C1A-4F4D-8C7D-8A01394D9327}" type="datetimeFigureOut">
              <a:rPr lang="en-US" smtClean="0"/>
              <a:t>10/2/2024</a:t>
            </a:fld>
            <a:endParaRPr lang="en-US"/>
          </a:p>
        </p:txBody>
      </p:sp>
      <p:sp>
        <p:nvSpPr>
          <p:cNvPr id="5" name="Footer Placeholder 4">
            <a:extLst>
              <a:ext uri="{FF2B5EF4-FFF2-40B4-BE49-F238E27FC236}">
                <a16:creationId xmlns:a16="http://schemas.microsoft.com/office/drawing/2014/main" id="{BE15B1C6-0F70-655B-3C04-0D56D6F8D52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83AF54-CCBF-C913-4B36-3C582B4FC697}"/>
              </a:ext>
            </a:extLst>
          </p:cNvPr>
          <p:cNvSpPr>
            <a:spLocks noGrp="1"/>
          </p:cNvSpPr>
          <p:nvPr>
            <p:ph type="sldNum" sz="quarter" idx="12"/>
          </p:nvPr>
        </p:nvSpPr>
        <p:spPr/>
        <p:txBody>
          <a:bodyPr/>
          <a:lstStyle/>
          <a:p>
            <a:fld id="{A536334C-745D-4508-AABE-DAAA7EC74852}" type="slidenum">
              <a:rPr lang="en-US" smtClean="0"/>
              <a:t>‹#›</a:t>
            </a:fld>
            <a:endParaRPr lang="en-US"/>
          </a:p>
        </p:txBody>
      </p:sp>
    </p:spTree>
    <p:extLst>
      <p:ext uri="{BB962C8B-B14F-4D97-AF65-F5344CB8AC3E}">
        <p14:creationId xmlns:p14="http://schemas.microsoft.com/office/powerpoint/2010/main" val="33454849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107757-47ED-8F54-5B93-3E1A5B137B3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8F1482B-DF74-662B-82FB-ABE152FB9F2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20F03DA-D61A-D27C-15B7-49743A7E7ACB}"/>
              </a:ext>
            </a:extLst>
          </p:cNvPr>
          <p:cNvSpPr>
            <a:spLocks noGrp="1"/>
          </p:cNvSpPr>
          <p:nvPr>
            <p:ph type="dt" sz="half" idx="10"/>
          </p:nvPr>
        </p:nvSpPr>
        <p:spPr/>
        <p:txBody>
          <a:bodyPr/>
          <a:lstStyle/>
          <a:p>
            <a:fld id="{651DF671-8C1A-4F4D-8C7D-8A01394D9327}" type="datetimeFigureOut">
              <a:rPr lang="en-US" smtClean="0"/>
              <a:t>10/2/2024</a:t>
            </a:fld>
            <a:endParaRPr lang="en-US"/>
          </a:p>
        </p:txBody>
      </p:sp>
      <p:sp>
        <p:nvSpPr>
          <p:cNvPr id="5" name="Footer Placeholder 4">
            <a:extLst>
              <a:ext uri="{FF2B5EF4-FFF2-40B4-BE49-F238E27FC236}">
                <a16:creationId xmlns:a16="http://schemas.microsoft.com/office/drawing/2014/main" id="{BC76155E-8E63-7D06-7C36-D0E2AB53AFA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C25A519-2F99-E590-A3BE-8A97215A5C4C}"/>
              </a:ext>
            </a:extLst>
          </p:cNvPr>
          <p:cNvSpPr>
            <a:spLocks noGrp="1"/>
          </p:cNvSpPr>
          <p:nvPr>
            <p:ph type="sldNum" sz="quarter" idx="12"/>
          </p:nvPr>
        </p:nvSpPr>
        <p:spPr/>
        <p:txBody>
          <a:bodyPr/>
          <a:lstStyle/>
          <a:p>
            <a:fld id="{A536334C-745D-4508-AABE-DAAA7EC74852}" type="slidenum">
              <a:rPr lang="en-US" smtClean="0"/>
              <a:t>‹#›</a:t>
            </a:fld>
            <a:endParaRPr lang="en-US"/>
          </a:p>
        </p:txBody>
      </p:sp>
    </p:spTree>
    <p:extLst>
      <p:ext uri="{BB962C8B-B14F-4D97-AF65-F5344CB8AC3E}">
        <p14:creationId xmlns:p14="http://schemas.microsoft.com/office/powerpoint/2010/main" val="11661367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61AC0C-E7BF-CC6B-7018-8A1AEB7A291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F89E1A3-2E5B-4B84-8C24-50676DFDECD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910B902-032C-F08F-1ADC-8DC8C69D281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41A3AAA-B3A1-6CFE-34D6-5A5F4D865F22}"/>
              </a:ext>
            </a:extLst>
          </p:cNvPr>
          <p:cNvSpPr>
            <a:spLocks noGrp="1"/>
          </p:cNvSpPr>
          <p:nvPr>
            <p:ph type="dt" sz="half" idx="10"/>
          </p:nvPr>
        </p:nvSpPr>
        <p:spPr/>
        <p:txBody>
          <a:bodyPr/>
          <a:lstStyle/>
          <a:p>
            <a:fld id="{651DF671-8C1A-4F4D-8C7D-8A01394D9327}" type="datetimeFigureOut">
              <a:rPr lang="en-US" smtClean="0"/>
              <a:t>10/2/2024</a:t>
            </a:fld>
            <a:endParaRPr lang="en-US"/>
          </a:p>
        </p:txBody>
      </p:sp>
      <p:sp>
        <p:nvSpPr>
          <p:cNvPr id="6" name="Footer Placeholder 5">
            <a:extLst>
              <a:ext uri="{FF2B5EF4-FFF2-40B4-BE49-F238E27FC236}">
                <a16:creationId xmlns:a16="http://schemas.microsoft.com/office/drawing/2014/main" id="{6E5740DB-DA2D-1E4D-0E83-FDB161F1AEC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479DEC-9650-DB69-F7C4-9758CD6D1D10}"/>
              </a:ext>
            </a:extLst>
          </p:cNvPr>
          <p:cNvSpPr>
            <a:spLocks noGrp="1"/>
          </p:cNvSpPr>
          <p:nvPr>
            <p:ph type="sldNum" sz="quarter" idx="12"/>
          </p:nvPr>
        </p:nvSpPr>
        <p:spPr/>
        <p:txBody>
          <a:bodyPr/>
          <a:lstStyle/>
          <a:p>
            <a:fld id="{A536334C-745D-4508-AABE-DAAA7EC74852}" type="slidenum">
              <a:rPr lang="en-US" smtClean="0"/>
              <a:t>‹#›</a:t>
            </a:fld>
            <a:endParaRPr lang="en-US"/>
          </a:p>
        </p:txBody>
      </p:sp>
    </p:spTree>
    <p:extLst>
      <p:ext uri="{BB962C8B-B14F-4D97-AF65-F5344CB8AC3E}">
        <p14:creationId xmlns:p14="http://schemas.microsoft.com/office/powerpoint/2010/main" val="3067892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CF9DA-BDF1-5555-7614-A1E7DA88B09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16696F3-1527-0036-2383-5565CC5395D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3ABC3D7-A834-6764-FA3F-2014DAD154B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F7174B5-FDAE-9CD0-9F58-A99EA74D0F3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5DDCB0-3161-E7CD-B315-218FFFB6368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B1BBBF6-D136-E98B-360F-77CDFC730A58}"/>
              </a:ext>
            </a:extLst>
          </p:cNvPr>
          <p:cNvSpPr>
            <a:spLocks noGrp="1"/>
          </p:cNvSpPr>
          <p:nvPr>
            <p:ph type="dt" sz="half" idx="10"/>
          </p:nvPr>
        </p:nvSpPr>
        <p:spPr/>
        <p:txBody>
          <a:bodyPr/>
          <a:lstStyle/>
          <a:p>
            <a:fld id="{651DF671-8C1A-4F4D-8C7D-8A01394D9327}" type="datetimeFigureOut">
              <a:rPr lang="en-US" smtClean="0"/>
              <a:t>10/2/2024</a:t>
            </a:fld>
            <a:endParaRPr lang="en-US"/>
          </a:p>
        </p:txBody>
      </p:sp>
      <p:sp>
        <p:nvSpPr>
          <p:cNvPr id="8" name="Footer Placeholder 7">
            <a:extLst>
              <a:ext uri="{FF2B5EF4-FFF2-40B4-BE49-F238E27FC236}">
                <a16:creationId xmlns:a16="http://schemas.microsoft.com/office/drawing/2014/main" id="{165606B5-7658-9093-E10D-47B3D291614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828C7B7-569F-A7CF-BCF9-BDF0AD2DA625}"/>
              </a:ext>
            </a:extLst>
          </p:cNvPr>
          <p:cNvSpPr>
            <a:spLocks noGrp="1"/>
          </p:cNvSpPr>
          <p:nvPr>
            <p:ph type="sldNum" sz="quarter" idx="12"/>
          </p:nvPr>
        </p:nvSpPr>
        <p:spPr/>
        <p:txBody>
          <a:bodyPr/>
          <a:lstStyle/>
          <a:p>
            <a:fld id="{A536334C-745D-4508-AABE-DAAA7EC74852}" type="slidenum">
              <a:rPr lang="en-US" smtClean="0"/>
              <a:t>‹#›</a:t>
            </a:fld>
            <a:endParaRPr lang="en-US"/>
          </a:p>
        </p:txBody>
      </p:sp>
    </p:spTree>
    <p:extLst>
      <p:ext uri="{BB962C8B-B14F-4D97-AF65-F5344CB8AC3E}">
        <p14:creationId xmlns:p14="http://schemas.microsoft.com/office/powerpoint/2010/main" val="3252183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245302-C130-0192-19DB-418D184B3F9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79EF3B3-B3C7-7522-CFA1-0052EBCC6D32}"/>
              </a:ext>
            </a:extLst>
          </p:cNvPr>
          <p:cNvSpPr>
            <a:spLocks noGrp="1"/>
          </p:cNvSpPr>
          <p:nvPr>
            <p:ph type="dt" sz="half" idx="10"/>
          </p:nvPr>
        </p:nvSpPr>
        <p:spPr/>
        <p:txBody>
          <a:bodyPr/>
          <a:lstStyle/>
          <a:p>
            <a:fld id="{651DF671-8C1A-4F4D-8C7D-8A01394D9327}" type="datetimeFigureOut">
              <a:rPr lang="en-US" smtClean="0"/>
              <a:t>10/2/2024</a:t>
            </a:fld>
            <a:endParaRPr lang="en-US"/>
          </a:p>
        </p:txBody>
      </p:sp>
      <p:sp>
        <p:nvSpPr>
          <p:cNvPr id="4" name="Footer Placeholder 3">
            <a:extLst>
              <a:ext uri="{FF2B5EF4-FFF2-40B4-BE49-F238E27FC236}">
                <a16:creationId xmlns:a16="http://schemas.microsoft.com/office/drawing/2014/main" id="{2DD21259-D31C-1FA1-5908-641AE676DE0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0452792-E8DD-DF59-6F60-621C78F765C3}"/>
              </a:ext>
            </a:extLst>
          </p:cNvPr>
          <p:cNvSpPr>
            <a:spLocks noGrp="1"/>
          </p:cNvSpPr>
          <p:nvPr>
            <p:ph type="sldNum" sz="quarter" idx="12"/>
          </p:nvPr>
        </p:nvSpPr>
        <p:spPr/>
        <p:txBody>
          <a:bodyPr/>
          <a:lstStyle/>
          <a:p>
            <a:fld id="{A536334C-745D-4508-AABE-DAAA7EC74852}" type="slidenum">
              <a:rPr lang="en-US" smtClean="0"/>
              <a:t>‹#›</a:t>
            </a:fld>
            <a:endParaRPr lang="en-US"/>
          </a:p>
        </p:txBody>
      </p:sp>
    </p:spTree>
    <p:extLst>
      <p:ext uri="{BB962C8B-B14F-4D97-AF65-F5344CB8AC3E}">
        <p14:creationId xmlns:p14="http://schemas.microsoft.com/office/powerpoint/2010/main" val="18679349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EDCD14E-B871-4AD7-EA82-4737B5941412}"/>
              </a:ext>
            </a:extLst>
          </p:cNvPr>
          <p:cNvSpPr>
            <a:spLocks noGrp="1"/>
          </p:cNvSpPr>
          <p:nvPr>
            <p:ph type="dt" sz="half" idx="10"/>
          </p:nvPr>
        </p:nvSpPr>
        <p:spPr/>
        <p:txBody>
          <a:bodyPr/>
          <a:lstStyle/>
          <a:p>
            <a:fld id="{651DF671-8C1A-4F4D-8C7D-8A01394D9327}" type="datetimeFigureOut">
              <a:rPr lang="en-US" smtClean="0"/>
              <a:t>10/2/2024</a:t>
            </a:fld>
            <a:endParaRPr lang="en-US"/>
          </a:p>
        </p:txBody>
      </p:sp>
      <p:sp>
        <p:nvSpPr>
          <p:cNvPr id="3" name="Footer Placeholder 2">
            <a:extLst>
              <a:ext uri="{FF2B5EF4-FFF2-40B4-BE49-F238E27FC236}">
                <a16:creationId xmlns:a16="http://schemas.microsoft.com/office/drawing/2014/main" id="{0AEDDBF1-3198-6311-B9E5-BEFF5A0C111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CC14DC5-99E2-F381-0A77-36064B79CDE9}"/>
              </a:ext>
            </a:extLst>
          </p:cNvPr>
          <p:cNvSpPr>
            <a:spLocks noGrp="1"/>
          </p:cNvSpPr>
          <p:nvPr>
            <p:ph type="sldNum" sz="quarter" idx="12"/>
          </p:nvPr>
        </p:nvSpPr>
        <p:spPr/>
        <p:txBody>
          <a:bodyPr/>
          <a:lstStyle/>
          <a:p>
            <a:fld id="{A536334C-745D-4508-AABE-DAAA7EC74852}" type="slidenum">
              <a:rPr lang="en-US" smtClean="0"/>
              <a:t>‹#›</a:t>
            </a:fld>
            <a:endParaRPr lang="en-US"/>
          </a:p>
        </p:txBody>
      </p:sp>
    </p:spTree>
    <p:extLst>
      <p:ext uri="{BB962C8B-B14F-4D97-AF65-F5344CB8AC3E}">
        <p14:creationId xmlns:p14="http://schemas.microsoft.com/office/powerpoint/2010/main" val="34683555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E89E0-5DEF-BDB5-1BDD-D38BCCEE2C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3515798-9C74-6E2C-B962-6123B2DC50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12B7872-DC6F-A759-989F-6EB04B0E1E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D0231B-D3A5-656B-1DD9-C30C7210C3EE}"/>
              </a:ext>
            </a:extLst>
          </p:cNvPr>
          <p:cNvSpPr>
            <a:spLocks noGrp="1"/>
          </p:cNvSpPr>
          <p:nvPr>
            <p:ph type="dt" sz="half" idx="10"/>
          </p:nvPr>
        </p:nvSpPr>
        <p:spPr/>
        <p:txBody>
          <a:bodyPr/>
          <a:lstStyle/>
          <a:p>
            <a:fld id="{651DF671-8C1A-4F4D-8C7D-8A01394D9327}" type="datetimeFigureOut">
              <a:rPr lang="en-US" smtClean="0"/>
              <a:t>10/2/2024</a:t>
            </a:fld>
            <a:endParaRPr lang="en-US"/>
          </a:p>
        </p:txBody>
      </p:sp>
      <p:sp>
        <p:nvSpPr>
          <p:cNvPr id="6" name="Footer Placeholder 5">
            <a:extLst>
              <a:ext uri="{FF2B5EF4-FFF2-40B4-BE49-F238E27FC236}">
                <a16:creationId xmlns:a16="http://schemas.microsoft.com/office/drawing/2014/main" id="{F459F696-F155-B92A-12C4-42AB4C7BE7B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81A08C-859B-5A8B-0DF9-82D3534168A8}"/>
              </a:ext>
            </a:extLst>
          </p:cNvPr>
          <p:cNvSpPr>
            <a:spLocks noGrp="1"/>
          </p:cNvSpPr>
          <p:nvPr>
            <p:ph type="sldNum" sz="quarter" idx="12"/>
          </p:nvPr>
        </p:nvSpPr>
        <p:spPr/>
        <p:txBody>
          <a:bodyPr/>
          <a:lstStyle/>
          <a:p>
            <a:fld id="{A536334C-745D-4508-AABE-DAAA7EC74852}" type="slidenum">
              <a:rPr lang="en-US" smtClean="0"/>
              <a:t>‹#›</a:t>
            </a:fld>
            <a:endParaRPr lang="en-US"/>
          </a:p>
        </p:txBody>
      </p:sp>
    </p:spTree>
    <p:extLst>
      <p:ext uri="{BB962C8B-B14F-4D97-AF65-F5344CB8AC3E}">
        <p14:creationId xmlns:p14="http://schemas.microsoft.com/office/powerpoint/2010/main" val="29150041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9B85D3-16B9-7B27-4D26-44536C63930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9AD3ECC-65C7-BD48-8185-C4A781C80FA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D567775-8C43-105E-F77B-44C78B32C0A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6736CB-8496-1269-A489-B2E4D752C492}"/>
              </a:ext>
            </a:extLst>
          </p:cNvPr>
          <p:cNvSpPr>
            <a:spLocks noGrp="1"/>
          </p:cNvSpPr>
          <p:nvPr>
            <p:ph type="dt" sz="half" idx="10"/>
          </p:nvPr>
        </p:nvSpPr>
        <p:spPr/>
        <p:txBody>
          <a:bodyPr/>
          <a:lstStyle/>
          <a:p>
            <a:fld id="{651DF671-8C1A-4F4D-8C7D-8A01394D9327}" type="datetimeFigureOut">
              <a:rPr lang="en-US" smtClean="0"/>
              <a:t>10/2/2024</a:t>
            </a:fld>
            <a:endParaRPr lang="en-US"/>
          </a:p>
        </p:txBody>
      </p:sp>
      <p:sp>
        <p:nvSpPr>
          <p:cNvPr id="6" name="Footer Placeholder 5">
            <a:extLst>
              <a:ext uri="{FF2B5EF4-FFF2-40B4-BE49-F238E27FC236}">
                <a16:creationId xmlns:a16="http://schemas.microsoft.com/office/drawing/2014/main" id="{85BC96D3-C97F-D00B-EBCE-1168A4B82A4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ADEE84E-725C-8CE1-2902-F72ABDDD264A}"/>
              </a:ext>
            </a:extLst>
          </p:cNvPr>
          <p:cNvSpPr>
            <a:spLocks noGrp="1"/>
          </p:cNvSpPr>
          <p:nvPr>
            <p:ph type="sldNum" sz="quarter" idx="12"/>
          </p:nvPr>
        </p:nvSpPr>
        <p:spPr/>
        <p:txBody>
          <a:bodyPr/>
          <a:lstStyle/>
          <a:p>
            <a:fld id="{A536334C-745D-4508-AABE-DAAA7EC74852}" type="slidenum">
              <a:rPr lang="en-US" smtClean="0"/>
              <a:t>‹#›</a:t>
            </a:fld>
            <a:endParaRPr lang="en-US"/>
          </a:p>
        </p:txBody>
      </p:sp>
    </p:spTree>
    <p:extLst>
      <p:ext uri="{BB962C8B-B14F-4D97-AF65-F5344CB8AC3E}">
        <p14:creationId xmlns:p14="http://schemas.microsoft.com/office/powerpoint/2010/main" val="18527573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48E0E32-2FCE-6911-6F3E-78B2D5F4CC2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BC2B306-A8F9-0D3B-A336-A14515F3C1E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9C1FE9-70A0-1E24-74A5-CEB10E8A200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1DF671-8C1A-4F4D-8C7D-8A01394D9327}" type="datetimeFigureOut">
              <a:rPr lang="en-US" smtClean="0"/>
              <a:t>10/2/2024</a:t>
            </a:fld>
            <a:endParaRPr lang="en-US"/>
          </a:p>
        </p:txBody>
      </p:sp>
      <p:sp>
        <p:nvSpPr>
          <p:cNvPr id="5" name="Footer Placeholder 4">
            <a:extLst>
              <a:ext uri="{FF2B5EF4-FFF2-40B4-BE49-F238E27FC236}">
                <a16:creationId xmlns:a16="http://schemas.microsoft.com/office/drawing/2014/main" id="{2C4B4FEC-F65E-2944-2670-6E982EB8F43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F415646-76ED-53EE-A28B-B1004C0C1EE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536334C-745D-4508-AABE-DAAA7EC74852}" type="slidenum">
              <a:rPr lang="en-US" smtClean="0"/>
              <a:t>‹#›</a:t>
            </a:fld>
            <a:endParaRPr lang="en-US"/>
          </a:p>
        </p:txBody>
      </p:sp>
    </p:spTree>
    <p:extLst>
      <p:ext uri="{BB962C8B-B14F-4D97-AF65-F5344CB8AC3E}">
        <p14:creationId xmlns:p14="http://schemas.microsoft.com/office/powerpoint/2010/main" val="21577866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70AD252-4AD1-41A7-A717-7871CD1C761B}"/>
              </a:ext>
            </a:extLst>
          </p:cNvPr>
          <p:cNvSpPr txBox="1">
            <a:spLocks noGrp="1"/>
          </p:cNvSpPr>
          <p:nvPr>
            <p:ph type="title" idx="4294967295"/>
          </p:nvPr>
        </p:nvSpPr>
        <p:spPr>
          <a:xfrm>
            <a:off x="225911" y="674493"/>
            <a:ext cx="5796961" cy="1735220"/>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fontScale="9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6000" b="1" i="0" u="none" strike="noStrike" kern="1200" cap="none" spc="0" normalizeH="0" baseline="0" noProof="0" dirty="0">
                <a:ln>
                  <a:noFill/>
                </a:ln>
                <a:solidFill>
                  <a:srgbClr val="003065"/>
                </a:solidFill>
                <a:effectLst/>
                <a:uLnTx/>
                <a:uFillTx/>
                <a:latin typeface="+mj-lt"/>
                <a:ea typeface="+mj-ea"/>
                <a:cs typeface="+mj-cs"/>
              </a:rPr>
              <a:t>August 2024 Field Operations Update</a:t>
            </a:r>
            <a:endParaRPr kumimoji="0" lang="en-US" sz="6000" b="0" i="0" u="none" strike="noStrike" kern="1200" cap="none" spc="0" normalizeH="0" baseline="0" noProof="0" dirty="0">
              <a:ln>
                <a:noFill/>
              </a:ln>
              <a:solidFill>
                <a:schemeClr val="tx1"/>
              </a:solidFill>
              <a:effectLst/>
              <a:uLnTx/>
              <a:uFillTx/>
              <a:latin typeface="+mj-lt"/>
              <a:ea typeface="+mj-ea"/>
              <a:cs typeface="+mj-cs"/>
            </a:endParaRPr>
          </a:p>
        </p:txBody>
      </p:sp>
      <p:sp>
        <p:nvSpPr>
          <p:cNvPr id="9" name="Title 1">
            <a:extLst>
              <a:ext uri="{FF2B5EF4-FFF2-40B4-BE49-F238E27FC236}">
                <a16:creationId xmlns:a16="http://schemas.microsoft.com/office/drawing/2014/main" id="{46E374AA-10C5-B1D2-3C3A-1D7840D7C3A1}"/>
              </a:ext>
            </a:extLst>
          </p:cNvPr>
          <p:cNvSpPr txBox="1">
            <a:spLocks/>
          </p:cNvSpPr>
          <p:nvPr/>
        </p:nvSpPr>
        <p:spPr>
          <a:xfrm>
            <a:off x="639095" y="2913646"/>
            <a:ext cx="4481052" cy="3269861"/>
          </a:xfrm>
          <a:prstGeom prst="rect">
            <a:avLst/>
          </a:prstGeom>
        </p:spPr>
        <p:txBody>
          <a:bodyPr vert="horz" lIns="91440" tIns="45720" rIns="91440" bIns="45720" rtlCol="0" anchor="b">
            <a:normAutofit fontScale="2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9600" b="1" dirty="0">
                <a:latin typeface="+mn-lt"/>
              </a:rPr>
              <a:t>In August of 2024, there were 131 visitors to the California Connect Service Centers.  August first through ninth, staff worked out of the former state offices, and on August twelfth, the new locations were opened. </a:t>
            </a:r>
          </a:p>
          <a:p>
            <a:endParaRPr lang="en-US" sz="9600" b="1" dirty="0">
              <a:latin typeface="+mn-lt"/>
            </a:endParaRPr>
          </a:p>
          <a:p>
            <a:r>
              <a:rPr lang="en-US" sz="9600" b="1" dirty="0">
                <a:latin typeface="+mn-lt"/>
              </a:rPr>
              <a:t>Sacramento saw the most visitors, and only Arcata and San Luis Obispo had no visitors. </a:t>
            </a:r>
          </a:p>
          <a:p>
            <a:endParaRPr lang="en-US" dirty="0"/>
          </a:p>
        </p:txBody>
      </p:sp>
      <p:graphicFrame>
        <p:nvGraphicFramePr>
          <p:cNvPr id="10" name="Table 9">
            <a:extLst>
              <a:ext uri="{FF2B5EF4-FFF2-40B4-BE49-F238E27FC236}">
                <a16:creationId xmlns:a16="http://schemas.microsoft.com/office/drawing/2014/main" id="{FAD8AF73-EA7E-01F3-BB4B-41EAE743D484}"/>
              </a:ext>
            </a:extLst>
          </p:cNvPr>
          <p:cNvGraphicFramePr>
            <a:graphicFrameLocks noGrp="1"/>
          </p:cNvGraphicFramePr>
          <p:nvPr>
            <p:extLst>
              <p:ext uri="{D42A27DB-BD31-4B8C-83A1-F6EECF244321}">
                <p14:modId xmlns:p14="http://schemas.microsoft.com/office/powerpoint/2010/main" val="3075686564"/>
              </p:ext>
            </p:extLst>
          </p:nvPr>
        </p:nvGraphicFramePr>
        <p:xfrm>
          <a:off x="6250242" y="674493"/>
          <a:ext cx="5184673" cy="5401836"/>
        </p:xfrm>
        <a:graphic>
          <a:graphicData uri="http://schemas.openxmlformats.org/drawingml/2006/table">
            <a:tbl>
              <a:tblPr firstRow="1">
                <a:tableStyleId>{5C22544A-7EE6-4342-B048-85BDC9FD1C3A}</a:tableStyleId>
              </a:tblPr>
              <a:tblGrid>
                <a:gridCol w="3323508">
                  <a:extLst>
                    <a:ext uri="{9D8B030D-6E8A-4147-A177-3AD203B41FA5}">
                      <a16:colId xmlns:a16="http://schemas.microsoft.com/office/drawing/2014/main" val="1744453100"/>
                    </a:ext>
                  </a:extLst>
                </a:gridCol>
                <a:gridCol w="1861165">
                  <a:extLst>
                    <a:ext uri="{9D8B030D-6E8A-4147-A177-3AD203B41FA5}">
                      <a16:colId xmlns:a16="http://schemas.microsoft.com/office/drawing/2014/main" val="4156507359"/>
                    </a:ext>
                  </a:extLst>
                </a:gridCol>
              </a:tblGrid>
              <a:tr h="300102">
                <a:tc>
                  <a:txBody>
                    <a:bodyPr/>
                    <a:lstStyle/>
                    <a:p>
                      <a:pPr algn="ctr" fontAlgn="b"/>
                      <a:r>
                        <a:rPr lang="en-US" sz="1400" b="1" u="none" strike="noStrike" dirty="0">
                          <a:effectLst/>
                        </a:rPr>
                        <a:t>Service Centers</a:t>
                      </a:r>
                      <a:endParaRPr lang="en-US" sz="1400" b="1" i="0" u="none" strike="noStrike" dirty="0">
                        <a:solidFill>
                          <a:srgbClr val="000000"/>
                        </a:solidFill>
                        <a:effectLst/>
                        <a:latin typeface="Aptos Narrow" panose="020B0004020202020204" pitchFamily="34" charset="0"/>
                      </a:endParaRPr>
                    </a:p>
                  </a:txBody>
                  <a:tcPr marL="7620" marR="7620" marT="7620"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fontAlgn="b"/>
                      <a:r>
                        <a:rPr lang="en-US" sz="1400" b="1" u="none" strike="noStrike" dirty="0">
                          <a:effectLst/>
                        </a:rPr>
                        <a:t>Visits</a:t>
                      </a:r>
                      <a:endParaRPr lang="en-US" sz="1400" b="1" i="0" u="none" strike="noStrike" dirty="0">
                        <a:solidFill>
                          <a:srgbClr val="000000"/>
                        </a:solidFill>
                        <a:effectLst/>
                        <a:latin typeface="Aptos Narrow" panose="020B0004020202020204" pitchFamily="34" charset="0"/>
                      </a:endParaRPr>
                    </a:p>
                  </a:txBody>
                  <a:tcPr marL="7620" marR="7620" marT="762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989753299"/>
                  </a:ext>
                </a:extLst>
              </a:tr>
              <a:tr h="300102">
                <a:tc>
                  <a:txBody>
                    <a:bodyPr/>
                    <a:lstStyle/>
                    <a:p>
                      <a:pPr algn="ctr" fontAlgn="b"/>
                      <a:r>
                        <a:rPr lang="en-US" sz="1400" u="none" strike="noStrike" dirty="0">
                          <a:effectLst/>
                        </a:rPr>
                        <a:t>Arcata</a:t>
                      </a:r>
                      <a:endParaRPr lang="en-US" sz="1400" b="0" i="0" u="none" strike="noStrike" dirty="0">
                        <a:solidFill>
                          <a:srgbClr val="000000"/>
                        </a:solidFill>
                        <a:effectLst/>
                        <a:latin typeface="Aptos Narrow" panose="020B0004020202020204" pitchFamily="34" charset="0"/>
                      </a:endParaRPr>
                    </a:p>
                  </a:txBody>
                  <a:tcPr marL="7620" marR="7620" marT="7620" marB="0" anchor="b">
                    <a:lnL w="12700" cap="flat" cmpd="sng" algn="ctr">
                      <a:solidFill>
                        <a:schemeClr val="tx1"/>
                      </a:solidFill>
                      <a:prstDash val="solid"/>
                      <a:round/>
                      <a:headEnd type="none" w="med" len="med"/>
                      <a:tailEnd type="none" w="med" len="med"/>
                    </a:lnL>
                  </a:tcPr>
                </a:tc>
                <a:tc>
                  <a:txBody>
                    <a:bodyPr/>
                    <a:lstStyle/>
                    <a:p>
                      <a:pPr algn="ctr" fontAlgn="b"/>
                      <a:r>
                        <a:rPr lang="en-US" sz="1400" u="none" strike="noStrike">
                          <a:effectLst/>
                        </a:rPr>
                        <a:t>0</a:t>
                      </a:r>
                      <a:endParaRPr lang="en-US" sz="1400" b="0" i="0" u="none" strike="noStrike">
                        <a:solidFill>
                          <a:srgbClr val="000000"/>
                        </a:solidFill>
                        <a:effectLst/>
                        <a:latin typeface="Aptos Narrow" panose="020B0004020202020204" pitchFamily="34" charset="0"/>
                      </a:endParaRPr>
                    </a:p>
                  </a:txBody>
                  <a:tcPr marL="7620" marR="7620" marT="7620" marB="0" anchor="b">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093091345"/>
                  </a:ext>
                </a:extLst>
              </a:tr>
              <a:tr h="300102">
                <a:tc>
                  <a:txBody>
                    <a:bodyPr/>
                    <a:lstStyle/>
                    <a:p>
                      <a:pPr algn="ctr" fontAlgn="b"/>
                      <a:r>
                        <a:rPr lang="en-US" sz="1400" u="none" strike="noStrike">
                          <a:effectLst/>
                        </a:rPr>
                        <a:t>Bakersfield</a:t>
                      </a:r>
                      <a:endParaRPr lang="en-US" sz="1400" b="0" i="0" u="none" strike="noStrike">
                        <a:solidFill>
                          <a:srgbClr val="000000"/>
                        </a:solidFill>
                        <a:effectLst/>
                        <a:latin typeface="Aptos Narrow" panose="020B0004020202020204" pitchFamily="34" charset="0"/>
                      </a:endParaRPr>
                    </a:p>
                  </a:txBody>
                  <a:tcPr marL="7620" marR="7620" marT="7620" marB="0" anchor="b">
                    <a:lnL w="12700" cap="flat" cmpd="sng" algn="ctr">
                      <a:solidFill>
                        <a:schemeClr val="tx1"/>
                      </a:solidFill>
                      <a:prstDash val="solid"/>
                      <a:round/>
                      <a:headEnd type="none" w="med" len="med"/>
                      <a:tailEnd type="none" w="med" len="med"/>
                    </a:lnL>
                  </a:tcPr>
                </a:tc>
                <a:tc>
                  <a:txBody>
                    <a:bodyPr/>
                    <a:lstStyle/>
                    <a:p>
                      <a:pPr algn="ctr" fontAlgn="b"/>
                      <a:r>
                        <a:rPr lang="en-US" sz="1400" u="none" strike="noStrike">
                          <a:effectLst/>
                        </a:rPr>
                        <a:t>2</a:t>
                      </a:r>
                      <a:endParaRPr lang="en-US" sz="1400" b="0" i="0" u="none" strike="noStrike">
                        <a:solidFill>
                          <a:srgbClr val="000000"/>
                        </a:solidFill>
                        <a:effectLst/>
                        <a:latin typeface="Aptos Narrow" panose="020B0004020202020204" pitchFamily="34" charset="0"/>
                      </a:endParaRPr>
                    </a:p>
                  </a:txBody>
                  <a:tcPr marL="7620" marR="7620" marT="7620" marB="0" anchor="b">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277313276"/>
                  </a:ext>
                </a:extLst>
              </a:tr>
              <a:tr h="300102">
                <a:tc>
                  <a:txBody>
                    <a:bodyPr/>
                    <a:lstStyle/>
                    <a:p>
                      <a:pPr algn="ctr" fontAlgn="b"/>
                      <a:r>
                        <a:rPr lang="en-US" sz="1400" u="none" strike="noStrike">
                          <a:effectLst/>
                        </a:rPr>
                        <a:t>Barstow</a:t>
                      </a:r>
                      <a:endParaRPr lang="en-US" sz="1400" b="0" i="0" u="none" strike="noStrike">
                        <a:solidFill>
                          <a:srgbClr val="000000"/>
                        </a:solidFill>
                        <a:effectLst/>
                        <a:latin typeface="Aptos Narrow" panose="020B0004020202020204" pitchFamily="34" charset="0"/>
                      </a:endParaRPr>
                    </a:p>
                  </a:txBody>
                  <a:tcPr marL="7620" marR="7620" marT="7620" marB="0" anchor="b">
                    <a:lnL w="12700" cap="flat" cmpd="sng" algn="ctr">
                      <a:solidFill>
                        <a:schemeClr val="tx1"/>
                      </a:solidFill>
                      <a:prstDash val="solid"/>
                      <a:round/>
                      <a:headEnd type="none" w="med" len="med"/>
                      <a:tailEnd type="none" w="med" len="med"/>
                    </a:lnL>
                  </a:tcPr>
                </a:tc>
                <a:tc>
                  <a:txBody>
                    <a:bodyPr/>
                    <a:lstStyle/>
                    <a:p>
                      <a:pPr algn="ctr" fontAlgn="b"/>
                      <a:r>
                        <a:rPr lang="en-US" sz="1400" u="none" strike="noStrike" dirty="0">
                          <a:effectLst/>
                        </a:rPr>
                        <a:t>1</a:t>
                      </a:r>
                      <a:endParaRPr lang="en-US" sz="1400" b="0" i="0" u="none" strike="noStrike" dirty="0">
                        <a:solidFill>
                          <a:srgbClr val="000000"/>
                        </a:solidFill>
                        <a:effectLst/>
                        <a:latin typeface="Aptos Narrow" panose="020B0004020202020204" pitchFamily="34" charset="0"/>
                      </a:endParaRPr>
                    </a:p>
                  </a:txBody>
                  <a:tcPr marL="7620" marR="7620" marT="7620" marB="0" anchor="b">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253026322"/>
                  </a:ext>
                </a:extLst>
              </a:tr>
              <a:tr h="300102">
                <a:tc>
                  <a:txBody>
                    <a:bodyPr/>
                    <a:lstStyle/>
                    <a:p>
                      <a:pPr algn="ctr" fontAlgn="b"/>
                      <a:r>
                        <a:rPr lang="en-US" sz="1400" u="none" strike="noStrike">
                          <a:effectLst/>
                        </a:rPr>
                        <a:t>Berkeley</a:t>
                      </a:r>
                      <a:endParaRPr lang="en-US" sz="1400" b="0" i="0" u="none" strike="noStrike">
                        <a:solidFill>
                          <a:srgbClr val="000000"/>
                        </a:solidFill>
                        <a:effectLst/>
                        <a:latin typeface="Aptos Narrow" panose="020B0004020202020204" pitchFamily="34" charset="0"/>
                      </a:endParaRPr>
                    </a:p>
                  </a:txBody>
                  <a:tcPr marL="7620" marR="7620" marT="7620" marB="0" anchor="b">
                    <a:lnL w="12700" cap="flat" cmpd="sng" algn="ctr">
                      <a:solidFill>
                        <a:schemeClr val="tx1"/>
                      </a:solidFill>
                      <a:prstDash val="solid"/>
                      <a:round/>
                      <a:headEnd type="none" w="med" len="med"/>
                      <a:tailEnd type="none" w="med" len="med"/>
                    </a:lnL>
                  </a:tcPr>
                </a:tc>
                <a:tc>
                  <a:txBody>
                    <a:bodyPr/>
                    <a:lstStyle/>
                    <a:p>
                      <a:pPr algn="ctr" fontAlgn="b"/>
                      <a:r>
                        <a:rPr lang="en-US" sz="1400" u="none" strike="noStrike">
                          <a:effectLst/>
                        </a:rPr>
                        <a:t>5</a:t>
                      </a:r>
                      <a:endParaRPr lang="en-US" sz="1400" b="0" i="0" u="none" strike="noStrike">
                        <a:solidFill>
                          <a:srgbClr val="000000"/>
                        </a:solidFill>
                        <a:effectLst/>
                        <a:latin typeface="Aptos Narrow" panose="020B0004020202020204" pitchFamily="34" charset="0"/>
                      </a:endParaRPr>
                    </a:p>
                  </a:txBody>
                  <a:tcPr marL="7620" marR="7620" marT="7620" marB="0" anchor="b">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97464587"/>
                  </a:ext>
                </a:extLst>
              </a:tr>
              <a:tr h="300102">
                <a:tc>
                  <a:txBody>
                    <a:bodyPr/>
                    <a:lstStyle/>
                    <a:p>
                      <a:pPr algn="ctr" fontAlgn="b"/>
                      <a:r>
                        <a:rPr lang="en-US" sz="1400" u="none" strike="noStrike">
                          <a:effectLst/>
                        </a:rPr>
                        <a:t>Claremont</a:t>
                      </a:r>
                      <a:endParaRPr lang="en-US" sz="1400" b="0" i="0" u="none" strike="noStrike">
                        <a:solidFill>
                          <a:srgbClr val="000000"/>
                        </a:solidFill>
                        <a:effectLst/>
                        <a:latin typeface="Aptos Narrow" panose="020B0004020202020204" pitchFamily="34" charset="0"/>
                      </a:endParaRPr>
                    </a:p>
                  </a:txBody>
                  <a:tcPr marL="7620" marR="7620" marT="7620" marB="0" anchor="b">
                    <a:lnL w="12700" cap="flat" cmpd="sng" algn="ctr">
                      <a:solidFill>
                        <a:schemeClr val="tx1"/>
                      </a:solidFill>
                      <a:prstDash val="solid"/>
                      <a:round/>
                      <a:headEnd type="none" w="med" len="med"/>
                      <a:tailEnd type="none" w="med" len="med"/>
                    </a:lnL>
                  </a:tcPr>
                </a:tc>
                <a:tc>
                  <a:txBody>
                    <a:bodyPr/>
                    <a:lstStyle/>
                    <a:p>
                      <a:pPr algn="ctr" fontAlgn="b"/>
                      <a:r>
                        <a:rPr lang="en-US" sz="1400" u="none" strike="noStrike">
                          <a:effectLst/>
                        </a:rPr>
                        <a:t>16</a:t>
                      </a:r>
                      <a:endParaRPr lang="en-US" sz="1400" b="0" i="0" u="none" strike="noStrike">
                        <a:solidFill>
                          <a:srgbClr val="000000"/>
                        </a:solidFill>
                        <a:effectLst/>
                        <a:latin typeface="Aptos Narrow" panose="020B0004020202020204" pitchFamily="34" charset="0"/>
                      </a:endParaRPr>
                    </a:p>
                  </a:txBody>
                  <a:tcPr marL="7620" marR="7620" marT="7620" marB="0" anchor="b">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15180406"/>
                  </a:ext>
                </a:extLst>
              </a:tr>
              <a:tr h="300102">
                <a:tc>
                  <a:txBody>
                    <a:bodyPr/>
                    <a:lstStyle/>
                    <a:p>
                      <a:pPr algn="ctr" fontAlgn="b"/>
                      <a:r>
                        <a:rPr lang="en-US" sz="1400" u="none" strike="noStrike">
                          <a:effectLst/>
                        </a:rPr>
                        <a:t>Fresno</a:t>
                      </a:r>
                      <a:endParaRPr lang="en-US" sz="1400" b="0" i="0" u="none" strike="noStrike">
                        <a:solidFill>
                          <a:srgbClr val="000000"/>
                        </a:solidFill>
                        <a:effectLst/>
                        <a:latin typeface="Aptos Narrow" panose="020B0004020202020204" pitchFamily="34" charset="0"/>
                      </a:endParaRPr>
                    </a:p>
                  </a:txBody>
                  <a:tcPr marL="7620" marR="7620" marT="7620" marB="0" anchor="b">
                    <a:lnL w="12700" cap="flat" cmpd="sng" algn="ctr">
                      <a:solidFill>
                        <a:schemeClr val="tx1"/>
                      </a:solidFill>
                      <a:prstDash val="solid"/>
                      <a:round/>
                      <a:headEnd type="none" w="med" len="med"/>
                      <a:tailEnd type="none" w="med" len="med"/>
                    </a:lnL>
                  </a:tcPr>
                </a:tc>
                <a:tc>
                  <a:txBody>
                    <a:bodyPr/>
                    <a:lstStyle/>
                    <a:p>
                      <a:pPr algn="ctr" fontAlgn="b"/>
                      <a:r>
                        <a:rPr lang="en-US" sz="1400" u="none" strike="noStrike">
                          <a:effectLst/>
                        </a:rPr>
                        <a:t>10</a:t>
                      </a:r>
                      <a:endParaRPr lang="en-US" sz="1400" b="0" i="0" u="none" strike="noStrike">
                        <a:solidFill>
                          <a:srgbClr val="000000"/>
                        </a:solidFill>
                        <a:effectLst/>
                        <a:latin typeface="Aptos Narrow" panose="020B0004020202020204" pitchFamily="34" charset="0"/>
                      </a:endParaRPr>
                    </a:p>
                  </a:txBody>
                  <a:tcPr marL="7620" marR="7620" marT="7620" marB="0" anchor="b">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220811273"/>
                  </a:ext>
                </a:extLst>
              </a:tr>
              <a:tr h="300102">
                <a:tc>
                  <a:txBody>
                    <a:bodyPr/>
                    <a:lstStyle/>
                    <a:p>
                      <a:pPr algn="ctr" fontAlgn="b"/>
                      <a:r>
                        <a:rPr lang="en-US" sz="1400" u="none" strike="noStrike">
                          <a:effectLst/>
                        </a:rPr>
                        <a:t>Glendale</a:t>
                      </a:r>
                      <a:endParaRPr lang="en-US" sz="1400" b="0" i="0" u="none" strike="noStrike">
                        <a:solidFill>
                          <a:srgbClr val="000000"/>
                        </a:solidFill>
                        <a:effectLst/>
                        <a:latin typeface="Aptos Narrow" panose="020B0004020202020204" pitchFamily="34" charset="0"/>
                      </a:endParaRPr>
                    </a:p>
                  </a:txBody>
                  <a:tcPr marL="7620" marR="7620" marT="7620" marB="0" anchor="b">
                    <a:lnL w="12700" cap="flat" cmpd="sng" algn="ctr">
                      <a:solidFill>
                        <a:schemeClr val="tx1"/>
                      </a:solidFill>
                      <a:prstDash val="solid"/>
                      <a:round/>
                      <a:headEnd type="none" w="med" len="med"/>
                      <a:tailEnd type="none" w="med" len="med"/>
                    </a:lnL>
                  </a:tcPr>
                </a:tc>
                <a:tc>
                  <a:txBody>
                    <a:bodyPr/>
                    <a:lstStyle/>
                    <a:p>
                      <a:pPr algn="ctr" fontAlgn="b"/>
                      <a:r>
                        <a:rPr lang="en-US" sz="1400" u="none" strike="noStrike">
                          <a:effectLst/>
                        </a:rPr>
                        <a:t>7</a:t>
                      </a:r>
                      <a:endParaRPr lang="en-US" sz="1400" b="0" i="0" u="none" strike="noStrike">
                        <a:solidFill>
                          <a:srgbClr val="000000"/>
                        </a:solidFill>
                        <a:effectLst/>
                        <a:latin typeface="Aptos Narrow" panose="020B0004020202020204" pitchFamily="34" charset="0"/>
                      </a:endParaRPr>
                    </a:p>
                  </a:txBody>
                  <a:tcPr marL="7620" marR="7620" marT="7620" marB="0" anchor="b">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76820839"/>
                  </a:ext>
                </a:extLst>
              </a:tr>
              <a:tr h="300102">
                <a:tc>
                  <a:txBody>
                    <a:bodyPr/>
                    <a:lstStyle/>
                    <a:p>
                      <a:pPr algn="ctr" fontAlgn="b"/>
                      <a:r>
                        <a:rPr lang="en-US" sz="1400" u="none" strike="noStrike" dirty="0">
                          <a:effectLst/>
                        </a:rPr>
                        <a:t>Merced</a:t>
                      </a:r>
                      <a:endParaRPr lang="en-US" sz="1400" b="0" i="0" u="none" strike="noStrike" dirty="0">
                        <a:solidFill>
                          <a:srgbClr val="000000"/>
                        </a:solidFill>
                        <a:effectLst/>
                        <a:latin typeface="Aptos Narrow" panose="020B0004020202020204" pitchFamily="34" charset="0"/>
                      </a:endParaRPr>
                    </a:p>
                  </a:txBody>
                  <a:tcPr marL="7620" marR="7620" marT="7620" marB="0" anchor="b">
                    <a:lnL w="12700" cap="flat" cmpd="sng" algn="ctr">
                      <a:solidFill>
                        <a:schemeClr val="tx1"/>
                      </a:solidFill>
                      <a:prstDash val="solid"/>
                      <a:round/>
                      <a:headEnd type="none" w="med" len="med"/>
                      <a:tailEnd type="none" w="med" len="med"/>
                    </a:lnL>
                  </a:tcPr>
                </a:tc>
                <a:tc>
                  <a:txBody>
                    <a:bodyPr/>
                    <a:lstStyle/>
                    <a:p>
                      <a:pPr algn="ctr" fontAlgn="b"/>
                      <a:r>
                        <a:rPr lang="en-US" sz="1400" u="none" strike="noStrike">
                          <a:effectLst/>
                        </a:rPr>
                        <a:t>4</a:t>
                      </a:r>
                      <a:endParaRPr lang="en-US" sz="1400" b="0" i="0" u="none" strike="noStrike">
                        <a:solidFill>
                          <a:srgbClr val="000000"/>
                        </a:solidFill>
                        <a:effectLst/>
                        <a:latin typeface="Aptos Narrow" panose="020B0004020202020204" pitchFamily="34" charset="0"/>
                      </a:endParaRPr>
                    </a:p>
                  </a:txBody>
                  <a:tcPr marL="7620" marR="7620" marT="7620" marB="0" anchor="b">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741798054"/>
                  </a:ext>
                </a:extLst>
              </a:tr>
              <a:tr h="300102">
                <a:tc>
                  <a:txBody>
                    <a:bodyPr/>
                    <a:lstStyle/>
                    <a:p>
                      <a:pPr algn="ctr" fontAlgn="b"/>
                      <a:r>
                        <a:rPr lang="en-US" sz="1400" u="none" strike="noStrike" dirty="0">
                          <a:effectLst/>
                        </a:rPr>
                        <a:t>Orange</a:t>
                      </a:r>
                      <a:endParaRPr lang="en-US" sz="1400" b="0" i="0" u="none" strike="noStrike" dirty="0">
                        <a:solidFill>
                          <a:srgbClr val="000000"/>
                        </a:solidFill>
                        <a:effectLst/>
                        <a:latin typeface="Aptos Narrow" panose="020B0004020202020204" pitchFamily="34" charset="0"/>
                      </a:endParaRPr>
                    </a:p>
                  </a:txBody>
                  <a:tcPr marL="7620" marR="7620" marT="7620" marB="0" anchor="b">
                    <a:lnL w="12700" cap="flat" cmpd="sng" algn="ctr">
                      <a:solidFill>
                        <a:schemeClr val="tx1"/>
                      </a:solidFill>
                      <a:prstDash val="solid"/>
                      <a:round/>
                      <a:headEnd type="none" w="med" len="med"/>
                      <a:tailEnd type="none" w="med" len="med"/>
                    </a:lnL>
                  </a:tcPr>
                </a:tc>
                <a:tc>
                  <a:txBody>
                    <a:bodyPr/>
                    <a:lstStyle/>
                    <a:p>
                      <a:pPr algn="ctr" fontAlgn="b"/>
                      <a:r>
                        <a:rPr lang="en-US" sz="1400" u="none" strike="noStrike">
                          <a:effectLst/>
                        </a:rPr>
                        <a:t>5</a:t>
                      </a:r>
                      <a:endParaRPr lang="en-US" sz="1400" b="0" i="0" u="none" strike="noStrike">
                        <a:solidFill>
                          <a:srgbClr val="000000"/>
                        </a:solidFill>
                        <a:effectLst/>
                        <a:latin typeface="Aptos Narrow" panose="020B0004020202020204" pitchFamily="34" charset="0"/>
                      </a:endParaRPr>
                    </a:p>
                  </a:txBody>
                  <a:tcPr marL="7620" marR="7620" marT="7620" marB="0" anchor="b">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947459469"/>
                  </a:ext>
                </a:extLst>
              </a:tr>
              <a:tr h="300102">
                <a:tc>
                  <a:txBody>
                    <a:bodyPr/>
                    <a:lstStyle/>
                    <a:p>
                      <a:pPr algn="ctr" fontAlgn="b"/>
                      <a:r>
                        <a:rPr lang="en-US" sz="1400" u="none" strike="noStrike">
                          <a:effectLst/>
                        </a:rPr>
                        <a:t>Redding</a:t>
                      </a:r>
                      <a:endParaRPr lang="en-US" sz="1400" b="0" i="0" u="none" strike="noStrike">
                        <a:solidFill>
                          <a:srgbClr val="000000"/>
                        </a:solidFill>
                        <a:effectLst/>
                        <a:latin typeface="Aptos Narrow" panose="020B0004020202020204" pitchFamily="34" charset="0"/>
                      </a:endParaRPr>
                    </a:p>
                  </a:txBody>
                  <a:tcPr marL="7620" marR="7620" marT="7620" marB="0" anchor="b">
                    <a:lnL w="12700" cap="flat" cmpd="sng" algn="ctr">
                      <a:solidFill>
                        <a:schemeClr val="tx1"/>
                      </a:solidFill>
                      <a:prstDash val="solid"/>
                      <a:round/>
                      <a:headEnd type="none" w="med" len="med"/>
                      <a:tailEnd type="none" w="med" len="med"/>
                    </a:lnL>
                  </a:tcPr>
                </a:tc>
                <a:tc>
                  <a:txBody>
                    <a:bodyPr/>
                    <a:lstStyle/>
                    <a:p>
                      <a:pPr algn="ctr" fontAlgn="b"/>
                      <a:r>
                        <a:rPr lang="en-US" sz="1400" u="none" strike="noStrike">
                          <a:effectLst/>
                        </a:rPr>
                        <a:t>7</a:t>
                      </a:r>
                      <a:endParaRPr lang="en-US" sz="1400" b="0" i="0" u="none" strike="noStrike">
                        <a:solidFill>
                          <a:srgbClr val="000000"/>
                        </a:solidFill>
                        <a:effectLst/>
                        <a:latin typeface="Aptos Narrow" panose="020B0004020202020204" pitchFamily="34" charset="0"/>
                      </a:endParaRPr>
                    </a:p>
                  </a:txBody>
                  <a:tcPr marL="7620" marR="7620" marT="7620" marB="0" anchor="b">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901228604"/>
                  </a:ext>
                </a:extLst>
              </a:tr>
              <a:tr h="300102">
                <a:tc>
                  <a:txBody>
                    <a:bodyPr/>
                    <a:lstStyle/>
                    <a:p>
                      <a:pPr algn="ctr" fontAlgn="b"/>
                      <a:r>
                        <a:rPr lang="en-US" sz="1400" u="none" strike="noStrike">
                          <a:effectLst/>
                        </a:rPr>
                        <a:t>Riverside</a:t>
                      </a:r>
                      <a:endParaRPr lang="en-US" sz="1400" b="0" i="0" u="none" strike="noStrike">
                        <a:solidFill>
                          <a:srgbClr val="000000"/>
                        </a:solidFill>
                        <a:effectLst/>
                        <a:latin typeface="Aptos Narrow" panose="020B0004020202020204" pitchFamily="34" charset="0"/>
                      </a:endParaRPr>
                    </a:p>
                  </a:txBody>
                  <a:tcPr marL="7620" marR="7620" marT="7620" marB="0" anchor="b">
                    <a:lnL w="12700" cap="flat" cmpd="sng" algn="ctr">
                      <a:solidFill>
                        <a:schemeClr val="tx1"/>
                      </a:solidFill>
                      <a:prstDash val="solid"/>
                      <a:round/>
                      <a:headEnd type="none" w="med" len="med"/>
                      <a:tailEnd type="none" w="med" len="med"/>
                    </a:lnL>
                  </a:tcPr>
                </a:tc>
                <a:tc>
                  <a:txBody>
                    <a:bodyPr/>
                    <a:lstStyle/>
                    <a:p>
                      <a:pPr algn="ctr" fontAlgn="b"/>
                      <a:r>
                        <a:rPr lang="en-US" sz="1400" u="none" strike="noStrike">
                          <a:effectLst/>
                        </a:rPr>
                        <a:t>17</a:t>
                      </a:r>
                      <a:endParaRPr lang="en-US" sz="1400" b="0" i="0" u="none" strike="noStrike">
                        <a:solidFill>
                          <a:srgbClr val="000000"/>
                        </a:solidFill>
                        <a:effectLst/>
                        <a:latin typeface="Aptos Narrow" panose="020B0004020202020204" pitchFamily="34" charset="0"/>
                      </a:endParaRPr>
                    </a:p>
                  </a:txBody>
                  <a:tcPr marL="7620" marR="7620" marT="7620" marB="0" anchor="b">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2090870"/>
                  </a:ext>
                </a:extLst>
              </a:tr>
              <a:tr h="300102">
                <a:tc>
                  <a:txBody>
                    <a:bodyPr/>
                    <a:lstStyle/>
                    <a:p>
                      <a:pPr algn="ctr" fontAlgn="b"/>
                      <a:r>
                        <a:rPr lang="en-US" sz="1400" u="none" strike="noStrike">
                          <a:effectLst/>
                        </a:rPr>
                        <a:t>Sacramento</a:t>
                      </a:r>
                      <a:endParaRPr lang="en-US" sz="1400" b="0" i="0" u="none" strike="noStrike">
                        <a:solidFill>
                          <a:srgbClr val="000000"/>
                        </a:solidFill>
                        <a:effectLst/>
                        <a:latin typeface="Aptos Narrow" panose="020B0004020202020204" pitchFamily="34" charset="0"/>
                      </a:endParaRPr>
                    </a:p>
                  </a:txBody>
                  <a:tcPr marL="7620" marR="7620" marT="7620" marB="0" anchor="b">
                    <a:lnL w="12700" cap="flat" cmpd="sng" algn="ctr">
                      <a:solidFill>
                        <a:schemeClr val="tx1"/>
                      </a:solidFill>
                      <a:prstDash val="solid"/>
                      <a:round/>
                      <a:headEnd type="none" w="med" len="med"/>
                      <a:tailEnd type="none" w="med" len="med"/>
                    </a:lnL>
                  </a:tcPr>
                </a:tc>
                <a:tc>
                  <a:txBody>
                    <a:bodyPr/>
                    <a:lstStyle/>
                    <a:p>
                      <a:pPr algn="ctr" fontAlgn="b"/>
                      <a:r>
                        <a:rPr lang="en-US" sz="1400" u="none" strike="noStrike">
                          <a:effectLst/>
                        </a:rPr>
                        <a:t>28</a:t>
                      </a:r>
                      <a:endParaRPr lang="en-US" sz="1400" b="0" i="0" u="none" strike="noStrike">
                        <a:solidFill>
                          <a:srgbClr val="000000"/>
                        </a:solidFill>
                        <a:effectLst/>
                        <a:latin typeface="Aptos Narrow" panose="020B0004020202020204" pitchFamily="34" charset="0"/>
                      </a:endParaRPr>
                    </a:p>
                  </a:txBody>
                  <a:tcPr marL="7620" marR="7620" marT="7620" marB="0" anchor="b">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803481557"/>
                  </a:ext>
                </a:extLst>
              </a:tr>
              <a:tr h="300102">
                <a:tc>
                  <a:txBody>
                    <a:bodyPr/>
                    <a:lstStyle/>
                    <a:p>
                      <a:pPr algn="ctr" fontAlgn="b"/>
                      <a:r>
                        <a:rPr lang="en-US" sz="1400" u="none" strike="noStrike">
                          <a:effectLst/>
                        </a:rPr>
                        <a:t>San Diego</a:t>
                      </a:r>
                      <a:endParaRPr lang="en-US" sz="1400" b="0" i="0" u="none" strike="noStrike">
                        <a:solidFill>
                          <a:srgbClr val="000000"/>
                        </a:solidFill>
                        <a:effectLst/>
                        <a:latin typeface="Aptos Narrow" panose="020B0004020202020204" pitchFamily="34" charset="0"/>
                      </a:endParaRPr>
                    </a:p>
                  </a:txBody>
                  <a:tcPr marL="7620" marR="7620" marT="7620" marB="0" anchor="b">
                    <a:lnL w="12700" cap="flat" cmpd="sng" algn="ctr">
                      <a:solidFill>
                        <a:schemeClr val="tx1"/>
                      </a:solidFill>
                      <a:prstDash val="solid"/>
                      <a:round/>
                      <a:headEnd type="none" w="med" len="med"/>
                      <a:tailEnd type="none" w="med" len="med"/>
                    </a:lnL>
                  </a:tcPr>
                </a:tc>
                <a:tc>
                  <a:txBody>
                    <a:bodyPr/>
                    <a:lstStyle/>
                    <a:p>
                      <a:pPr algn="ctr" fontAlgn="b"/>
                      <a:r>
                        <a:rPr lang="en-US" sz="1400" u="none" strike="noStrike">
                          <a:effectLst/>
                        </a:rPr>
                        <a:t>19</a:t>
                      </a:r>
                      <a:endParaRPr lang="en-US" sz="1400" b="0" i="0" u="none" strike="noStrike">
                        <a:solidFill>
                          <a:srgbClr val="000000"/>
                        </a:solidFill>
                        <a:effectLst/>
                        <a:latin typeface="Aptos Narrow" panose="020B0004020202020204" pitchFamily="34" charset="0"/>
                      </a:endParaRPr>
                    </a:p>
                  </a:txBody>
                  <a:tcPr marL="7620" marR="7620" marT="7620" marB="0" anchor="b">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475952584"/>
                  </a:ext>
                </a:extLst>
              </a:tr>
              <a:tr h="300102">
                <a:tc>
                  <a:txBody>
                    <a:bodyPr/>
                    <a:lstStyle/>
                    <a:p>
                      <a:pPr algn="ctr" fontAlgn="b"/>
                      <a:r>
                        <a:rPr lang="en-US" sz="1400" u="none" strike="noStrike">
                          <a:effectLst/>
                        </a:rPr>
                        <a:t>San Jose</a:t>
                      </a:r>
                      <a:endParaRPr lang="en-US" sz="1400" b="0" i="0" u="none" strike="noStrike">
                        <a:solidFill>
                          <a:srgbClr val="000000"/>
                        </a:solidFill>
                        <a:effectLst/>
                        <a:latin typeface="Aptos Narrow" panose="020B0004020202020204" pitchFamily="34" charset="0"/>
                      </a:endParaRPr>
                    </a:p>
                  </a:txBody>
                  <a:tcPr marL="7620" marR="7620" marT="7620" marB="0" anchor="b">
                    <a:lnL w="12700" cap="flat" cmpd="sng" algn="ctr">
                      <a:solidFill>
                        <a:schemeClr val="tx1"/>
                      </a:solidFill>
                      <a:prstDash val="solid"/>
                      <a:round/>
                      <a:headEnd type="none" w="med" len="med"/>
                      <a:tailEnd type="none" w="med" len="med"/>
                    </a:lnL>
                  </a:tcPr>
                </a:tc>
                <a:tc>
                  <a:txBody>
                    <a:bodyPr/>
                    <a:lstStyle/>
                    <a:p>
                      <a:pPr algn="ctr" fontAlgn="b"/>
                      <a:r>
                        <a:rPr lang="en-US" sz="1400" u="none" strike="noStrike">
                          <a:effectLst/>
                        </a:rPr>
                        <a:t>7</a:t>
                      </a:r>
                      <a:endParaRPr lang="en-US" sz="1400" b="0" i="0" u="none" strike="noStrike">
                        <a:solidFill>
                          <a:srgbClr val="000000"/>
                        </a:solidFill>
                        <a:effectLst/>
                        <a:latin typeface="Aptos Narrow" panose="020B0004020202020204" pitchFamily="34" charset="0"/>
                      </a:endParaRPr>
                    </a:p>
                  </a:txBody>
                  <a:tcPr marL="7620" marR="7620" marT="7620" marB="0" anchor="b">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317683394"/>
                  </a:ext>
                </a:extLst>
              </a:tr>
              <a:tr h="300102">
                <a:tc>
                  <a:txBody>
                    <a:bodyPr/>
                    <a:lstStyle/>
                    <a:p>
                      <a:pPr algn="ctr" fontAlgn="b"/>
                      <a:r>
                        <a:rPr lang="en-US" sz="1400" u="none" strike="noStrike">
                          <a:effectLst/>
                        </a:rPr>
                        <a:t>San Luis Obispo</a:t>
                      </a:r>
                      <a:endParaRPr lang="en-US" sz="1400" b="0" i="0" u="none" strike="noStrike">
                        <a:solidFill>
                          <a:srgbClr val="000000"/>
                        </a:solidFill>
                        <a:effectLst/>
                        <a:latin typeface="Aptos Narrow" panose="020B0004020202020204" pitchFamily="34" charset="0"/>
                      </a:endParaRPr>
                    </a:p>
                  </a:txBody>
                  <a:tcPr marL="7620" marR="7620" marT="7620" marB="0" anchor="b">
                    <a:lnL w="12700" cap="flat" cmpd="sng" algn="ctr">
                      <a:solidFill>
                        <a:schemeClr val="tx1"/>
                      </a:solidFill>
                      <a:prstDash val="solid"/>
                      <a:round/>
                      <a:headEnd type="none" w="med" len="med"/>
                      <a:tailEnd type="none" w="med" len="med"/>
                    </a:lnL>
                  </a:tcPr>
                </a:tc>
                <a:tc>
                  <a:txBody>
                    <a:bodyPr/>
                    <a:lstStyle/>
                    <a:p>
                      <a:pPr algn="ctr" fontAlgn="b"/>
                      <a:r>
                        <a:rPr lang="en-US" sz="1400" u="none" strike="noStrike">
                          <a:effectLst/>
                        </a:rPr>
                        <a:t>0</a:t>
                      </a:r>
                      <a:endParaRPr lang="en-US" sz="1400" b="0" i="0" u="none" strike="noStrike">
                        <a:solidFill>
                          <a:srgbClr val="000000"/>
                        </a:solidFill>
                        <a:effectLst/>
                        <a:latin typeface="Aptos Narrow" panose="020B0004020202020204" pitchFamily="34" charset="0"/>
                      </a:endParaRPr>
                    </a:p>
                  </a:txBody>
                  <a:tcPr marL="7620" marR="7620" marT="7620" marB="0" anchor="b">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403601343"/>
                  </a:ext>
                </a:extLst>
              </a:tr>
              <a:tr h="300102">
                <a:tc>
                  <a:txBody>
                    <a:bodyPr/>
                    <a:lstStyle/>
                    <a:p>
                      <a:pPr algn="ctr" fontAlgn="b"/>
                      <a:r>
                        <a:rPr lang="en-US" sz="1400" u="none" strike="noStrike">
                          <a:effectLst/>
                        </a:rPr>
                        <a:t>Santa Rosa</a:t>
                      </a:r>
                      <a:endParaRPr lang="en-US" sz="1400" b="0" i="0" u="none" strike="noStrike">
                        <a:solidFill>
                          <a:srgbClr val="000000"/>
                        </a:solidFill>
                        <a:effectLst/>
                        <a:latin typeface="Aptos Narrow" panose="020B0004020202020204" pitchFamily="34" charset="0"/>
                      </a:endParaRPr>
                    </a:p>
                  </a:txBody>
                  <a:tcPr marL="7620" marR="7620" marT="7620" marB="0" anchor="b">
                    <a:lnL w="12700" cap="flat" cmpd="sng" algn="ctr">
                      <a:solidFill>
                        <a:schemeClr val="tx1"/>
                      </a:solidFill>
                      <a:prstDash val="solid"/>
                      <a:round/>
                      <a:headEnd type="none" w="med" len="med"/>
                      <a:tailEnd type="none" w="med" len="med"/>
                    </a:lnL>
                  </a:tcPr>
                </a:tc>
                <a:tc>
                  <a:txBody>
                    <a:bodyPr/>
                    <a:lstStyle/>
                    <a:p>
                      <a:pPr algn="ctr" fontAlgn="b"/>
                      <a:r>
                        <a:rPr lang="en-US" sz="1400" u="none" strike="noStrike">
                          <a:effectLst/>
                        </a:rPr>
                        <a:t>1</a:t>
                      </a:r>
                      <a:endParaRPr lang="en-US" sz="1400" b="0" i="0" u="none" strike="noStrike">
                        <a:solidFill>
                          <a:srgbClr val="000000"/>
                        </a:solidFill>
                        <a:effectLst/>
                        <a:latin typeface="Aptos Narrow" panose="020B0004020202020204" pitchFamily="34" charset="0"/>
                      </a:endParaRPr>
                    </a:p>
                  </a:txBody>
                  <a:tcPr marL="7620" marR="7620" marT="7620" marB="0" anchor="b">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253687070"/>
                  </a:ext>
                </a:extLst>
              </a:tr>
              <a:tr h="300102">
                <a:tc>
                  <a:txBody>
                    <a:bodyPr/>
                    <a:lstStyle/>
                    <a:p>
                      <a:pPr algn="ctr" fontAlgn="b"/>
                      <a:r>
                        <a:rPr lang="en-US" sz="1400" u="none" strike="noStrike" dirty="0">
                          <a:effectLst/>
                        </a:rPr>
                        <a:t>Sonora</a:t>
                      </a:r>
                      <a:endParaRPr lang="en-US" sz="1400" b="0" i="0" u="none" strike="noStrike" dirty="0">
                        <a:solidFill>
                          <a:srgbClr val="000000"/>
                        </a:solidFill>
                        <a:effectLst/>
                        <a:latin typeface="Aptos Narrow" panose="020B0004020202020204" pitchFamily="34" charset="0"/>
                      </a:endParaRPr>
                    </a:p>
                  </a:txBody>
                  <a:tcPr marL="7620" marR="7620" marT="7620" marB="0" anchor="b">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fontAlgn="b"/>
                      <a:r>
                        <a:rPr lang="en-US" sz="1400" u="none" strike="noStrike" dirty="0">
                          <a:effectLst/>
                        </a:rPr>
                        <a:t>2</a:t>
                      </a:r>
                      <a:endParaRPr lang="en-US" sz="1400" b="0" i="0" u="none" strike="noStrike" dirty="0">
                        <a:solidFill>
                          <a:srgbClr val="000000"/>
                        </a:solidFill>
                        <a:effectLst/>
                        <a:latin typeface="Aptos Narrow" panose="020B0004020202020204" pitchFamily="34" charset="0"/>
                      </a:endParaRPr>
                    </a:p>
                  </a:txBody>
                  <a:tcPr marL="7620" marR="7620" marT="7620" marB="0"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9961973"/>
                  </a:ext>
                </a:extLst>
              </a:tr>
            </a:tbl>
          </a:graphicData>
        </a:graphic>
      </p:graphicFrame>
    </p:spTree>
    <p:extLst>
      <p:ext uri="{BB962C8B-B14F-4D97-AF65-F5344CB8AC3E}">
        <p14:creationId xmlns:p14="http://schemas.microsoft.com/office/powerpoint/2010/main" val="1287292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8861D0-1AB9-A57C-F327-0A4922425AF9}"/>
              </a:ext>
            </a:extLst>
          </p:cNvPr>
          <p:cNvSpPr>
            <a:spLocks noGrp="1"/>
          </p:cNvSpPr>
          <p:nvPr>
            <p:ph type="title"/>
          </p:nvPr>
        </p:nvSpPr>
        <p:spPr/>
        <p:txBody>
          <a:bodyPr/>
          <a:lstStyle/>
          <a:p>
            <a:r>
              <a:rPr lang="en-US" b="1" i="0" dirty="0">
                <a:solidFill>
                  <a:srgbClr val="003065"/>
                </a:solidFill>
                <a:effectLst/>
              </a:rPr>
              <a:t>August 2024 Field Operations Update</a:t>
            </a:r>
            <a:endParaRPr lang="en-US" dirty="0"/>
          </a:p>
        </p:txBody>
      </p:sp>
      <p:graphicFrame>
        <p:nvGraphicFramePr>
          <p:cNvPr id="5" name="Content Placeholder 4">
            <a:extLst>
              <a:ext uri="{FF2B5EF4-FFF2-40B4-BE49-F238E27FC236}">
                <a16:creationId xmlns:a16="http://schemas.microsoft.com/office/drawing/2014/main" id="{AC633B26-6764-B891-174D-300A83F6AEA7}"/>
              </a:ext>
            </a:extLst>
          </p:cNvPr>
          <p:cNvGraphicFramePr>
            <a:graphicFrameLocks noGrp="1"/>
          </p:cNvGraphicFramePr>
          <p:nvPr>
            <p:ph idx="1"/>
            <p:extLst>
              <p:ext uri="{D42A27DB-BD31-4B8C-83A1-F6EECF244321}">
                <p14:modId xmlns:p14="http://schemas.microsoft.com/office/powerpoint/2010/main" val="311874109"/>
              </p:ext>
            </p:extLst>
          </p:nvPr>
        </p:nvGraphicFramePr>
        <p:xfrm>
          <a:off x="1088102" y="3429000"/>
          <a:ext cx="3631381" cy="2491740"/>
        </p:xfrm>
        <a:graphic>
          <a:graphicData uri="http://schemas.openxmlformats.org/drawingml/2006/table">
            <a:tbl>
              <a:tblPr firstRow="1">
                <a:tableStyleId>{5C22544A-7EE6-4342-B048-85BDC9FD1C3A}</a:tableStyleId>
              </a:tblPr>
              <a:tblGrid>
                <a:gridCol w="1733756">
                  <a:extLst>
                    <a:ext uri="{9D8B030D-6E8A-4147-A177-3AD203B41FA5}">
                      <a16:colId xmlns:a16="http://schemas.microsoft.com/office/drawing/2014/main" val="3372273620"/>
                    </a:ext>
                  </a:extLst>
                </a:gridCol>
                <a:gridCol w="1897625">
                  <a:extLst>
                    <a:ext uri="{9D8B030D-6E8A-4147-A177-3AD203B41FA5}">
                      <a16:colId xmlns:a16="http://schemas.microsoft.com/office/drawing/2014/main" val="1705374946"/>
                    </a:ext>
                  </a:extLst>
                </a:gridCol>
              </a:tblGrid>
              <a:tr h="578057">
                <a:tc>
                  <a:txBody>
                    <a:bodyPr/>
                    <a:lstStyle/>
                    <a:p>
                      <a:pPr algn="ctr" fontAlgn="ctr"/>
                      <a:r>
                        <a:rPr lang="en-US" sz="2000" b="1" u="none" strike="noStrike" dirty="0">
                          <a:effectLst/>
                        </a:rPr>
                        <a:t>Disability</a:t>
                      </a:r>
                      <a:endParaRPr lang="en-US" sz="2000" b="1" i="0" u="none" strike="noStrike" dirty="0">
                        <a:effectLst/>
                        <a:latin typeface="Arial" panose="020B0604020202020204" pitchFamily="34" charset="0"/>
                      </a:endParaRPr>
                    </a:p>
                  </a:txBody>
                  <a:tcPr marL="7620" marR="7620" marT="7620" marB="0" anchor="ctr"/>
                </a:tc>
                <a:tc>
                  <a:txBody>
                    <a:bodyPr/>
                    <a:lstStyle/>
                    <a:p>
                      <a:pPr algn="ctr" fontAlgn="b"/>
                      <a:r>
                        <a:rPr lang="en-US" sz="2000" b="1" u="none" strike="noStrike" dirty="0">
                          <a:effectLst/>
                        </a:rPr>
                        <a:t>Number of </a:t>
                      </a:r>
                      <a:br>
                        <a:rPr lang="en-US" sz="2000" b="1" u="none" strike="noStrike" dirty="0">
                          <a:effectLst/>
                        </a:rPr>
                      </a:br>
                      <a:r>
                        <a:rPr lang="en-US" sz="2000" b="1" u="none" strike="noStrike" dirty="0">
                          <a:effectLst/>
                        </a:rPr>
                        <a:t>certified users</a:t>
                      </a:r>
                      <a:endParaRPr lang="en-US" sz="2000" b="1" i="0" u="none" strike="noStrike" dirty="0">
                        <a:effectLst/>
                        <a:latin typeface="Arial" panose="020B0604020202020204" pitchFamily="34" charset="0"/>
                      </a:endParaRPr>
                    </a:p>
                  </a:txBody>
                  <a:tcPr marL="7620" marR="7620" marT="7620" marB="0" anchor="b"/>
                </a:tc>
                <a:extLst>
                  <a:ext uri="{0D108BD9-81ED-4DB2-BD59-A6C34878D82A}">
                    <a16:rowId xmlns:a16="http://schemas.microsoft.com/office/drawing/2014/main" val="318636035"/>
                  </a:ext>
                </a:extLst>
              </a:tr>
              <a:tr h="279394">
                <a:tc>
                  <a:txBody>
                    <a:bodyPr/>
                    <a:lstStyle/>
                    <a:p>
                      <a:pPr algn="l" fontAlgn="b"/>
                      <a:r>
                        <a:rPr lang="en-US" sz="2000" u="none" strike="noStrike" dirty="0">
                          <a:effectLst/>
                        </a:rPr>
                        <a:t>Hard of Hearing</a:t>
                      </a:r>
                      <a:endParaRPr lang="en-US" sz="2000" b="0" i="0" u="none" strike="noStrike" dirty="0">
                        <a:effectLst/>
                        <a:latin typeface="Arial" panose="020B0604020202020204" pitchFamily="34" charset="0"/>
                      </a:endParaRPr>
                    </a:p>
                  </a:txBody>
                  <a:tcPr marL="7620" marR="7620" marT="7620" marB="0" anchor="b"/>
                </a:tc>
                <a:tc>
                  <a:txBody>
                    <a:bodyPr/>
                    <a:lstStyle/>
                    <a:p>
                      <a:pPr algn="ctr" fontAlgn="b"/>
                      <a:r>
                        <a:rPr lang="en-US" sz="2000" u="none" strike="noStrike" dirty="0">
                          <a:effectLst/>
                        </a:rPr>
                        <a:t>85</a:t>
                      </a:r>
                      <a:endParaRPr lang="en-US" sz="2000" b="0" i="0" u="none" strike="noStrike" dirty="0">
                        <a:effectLst/>
                        <a:latin typeface="Arial" panose="020B0604020202020204" pitchFamily="34" charset="0"/>
                      </a:endParaRPr>
                    </a:p>
                  </a:txBody>
                  <a:tcPr marL="7620" marR="7620" marT="7620" marB="0" anchor="b"/>
                </a:tc>
                <a:extLst>
                  <a:ext uri="{0D108BD9-81ED-4DB2-BD59-A6C34878D82A}">
                    <a16:rowId xmlns:a16="http://schemas.microsoft.com/office/drawing/2014/main" val="3901858567"/>
                  </a:ext>
                </a:extLst>
              </a:tr>
              <a:tr h="279394">
                <a:tc>
                  <a:txBody>
                    <a:bodyPr/>
                    <a:lstStyle/>
                    <a:p>
                      <a:pPr algn="l" fontAlgn="b"/>
                      <a:r>
                        <a:rPr lang="en-US" sz="2000" u="none" strike="noStrike" dirty="0">
                          <a:effectLst/>
                        </a:rPr>
                        <a:t>Vision</a:t>
                      </a:r>
                      <a:endParaRPr lang="en-US" sz="2000" b="0" i="0" u="none" strike="noStrike" dirty="0">
                        <a:effectLst/>
                        <a:latin typeface="Arial" panose="020B0604020202020204" pitchFamily="34" charset="0"/>
                      </a:endParaRPr>
                    </a:p>
                  </a:txBody>
                  <a:tcPr marL="7620" marR="7620" marT="7620" marB="0" anchor="b"/>
                </a:tc>
                <a:tc>
                  <a:txBody>
                    <a:bodyPr/>
                    <a:lstStyle/>
                    <a:p>
                      <a:pPr algn="ctr" fontAlgn="b"/>
                      <a:r>
                        <a:rPr lang="en-US" sz="2000" u="none" strike="noStrike" dirty="0">
                          <a:effectLst/>
                        </a:rPr>
                        <a:t>29</a:t>
                      </a:r>
                      <a:endParaRPr lang="en-US" sz="2000" b="0" i="0" u="none" strike="noStrike" dirty="0">
                        <a:effectLst/>
                        <a:latin typeface="Arial" panose="020B0604020202020204" pitchFamily="34" charset="0"/>
                      </a:endParaRPr>
                    </a:p>
                  </a:txBody>
                  <a:tcPr marL="7620" marR="7620" marT="7620" marB="0" anchor="b"/>
                </a:tc>
                <a:extLst>
                  <a:ext uri="{0D108BD9-81ED-4DB2-BD59-A6C34878D82A}">
                    <a16:rowId xmlns:a16="http://schemas.microsoft.com/office/drawing/2014/main" val="496360918"/>
                  </a:ext>
                </a:extLst>
              </a:tr>
              <a:tr h="279394">
                <a:tc>
                  <a:txBody>
                    <a:bodyPr/>
                    <a:lstStyle/>
                    <a:p>
                      <a:pPr algn="l" fontAlgn="b"/>
                      <a:r>
                        <a:rPr lang="en-US" sz="2000" u="none" strike="noStrike">
                          <a:effectLst/>
                        </a:rPr>
                        <a:t>Mobility</a:t>
                      </a:r>
                      <a:endParaRPr lang="en-US" sz="2000" b="0" i="0" u="none" strike="noStrike">
                        <a:effectLst/>
                        <a:latin typeface="Arial" panose="020B0604020202020204" pitchFamily="34" charset="0"/>
                      </a:endParaRPr>
                    </a:p>
                  </a:txBody>
                  <a:tcPr marL="7620" marR="7620" marT="7620" marB="0" anchor="b"/>
                </a:tc>
                <a:tc>
                  <a:txBody>
                    <a:bodyPr/>
                    <a:lstStyle/>
                    <a:p>
                      <a:pPr algn="ctr" fontAlgn="b"/>
                      <a:r>
                        <a:rPr lang="en-US" sz="2000" u="none" strike="noStrike" dirty="0">
                          <a:effectLst/>
                        </a:rPr>
                        <a:t>14</a:t>
                      </a:r>
                      <a:endParaRPr lang="en-US" sz="2000" b="0" i="0" u="none" strike="noStrike" dirty="0">
                        <a:effectLst/>
                        <a:latin typeface="Arial" panose="020B0604020202020204" pitchFamily="34" charset="0"/>
                      </a:endParaRPr>
                    </a:p>
                  </a:txBody>
                  <a:tcPr marL="7620" marR="7620" marT="7620" marB="0" anchor="b"/>
                </a:tc>
                <a:extLst>
                  <a:ext uri="{0D108BD9-81ED-4DB2-BD59-A6C34878D82A}">
                    <a16:rowId xmlns:a16="http://schemas.microsoft.com/office/drawing/2014/main" val="3467307607"/>
                  </a:ext>
                </a:extLst>
              </a:tr>
              <a:tr h="279394">
                <a:tc>
                  <a:txBody>
                    <a:bodyPr/>
                    <a:lstStyle/>
                    <a:p>
                      <a:pPr algn="l" fontAlgn="b"/>
                      <a:r>
                        <a:rPr lang="en-US" sz="2000" u="none" strike="noStrike">
                          <a:effectLst/>
                        </a:rPr>
                        <a:t>Speech</a:t>
                      </a:r>
                      <a:endParaRPr lang="en-US" sz="2000" b="0" i="0" u="none" strike="noStrike">
                        <a:effectLst/>
                        <a:latin typeface="Arial" panose="020B0604020202020204" pitchFamily="34" charset="0"/>
                      </a:endParaRPr>
                    </a:p>
                  </a:txBody>
                  <a:tcPr marL="7620" marR="7620" marT="7620" marB="0" anchor="b"/>
                </a:tc>
                <a:tc>
                  <a:txBody>
                    <a:bodyPr/>
                    <a:lstStyle/>
                    <a:p>
                      <a:pPr algn="ctr" fontAlgn="b"/>
                      <a:r>
                        <a:rPr lang="en-US" sz="2000" u="none" strike="noStrike" dirty="0">
                          <a:effectLst/>
                        </a:rPr>
                        <a:t>11</a:t>
                      </a:r>
                      <a:endParaRPr lang="en-US" sz="2000" b="0" i="0" u="none" strike="noStrike" dirty="0">
                        <a:effectLst/>
                        <a:latin typeface="Arial" panose="020B0604020202020204" pitchFamily="34" charset="0"/>
                      </a:endParaRPr>
                    </a:p>
                  </a:txBody>
                  <a:tcPr marL="7620" marR="7620" marT="7620" marB="0" anchor="b"/>
                </a:tc>
                <a:extLst>
                  <a:ext uri="{0D108BD9-81ED-4DB2-BD59-A6C34878D82A}">
                    <a16:rowId xmlns:a16="http://schemas.microsoft.com/office/drawing/2014/main" val="4084223432"/>
                  </a:ext>
                </a:extLst>
              </a:tr>
              <a:tr h="279394">
                <a:tc>
                  <a:txBody>
                    <a:bodyPr/>
                    <a:lstStyle/>
                    <a:p>
                      <a:pPr algn="l" fontAlgn="b"/>
                      <a:r>
                        <a:rPr lang="en-US" sz="2000" u="none" strike="noStrike">
                          <a:effectLst/>
                        </a:rPr>
                        <a:t>Deaf</a:t>
                      </a:r>
                      <a:endParaRPr lang="en-US" sz="2000" b="0" i="0" u="none" strike="noStrike">
                        <a:effectLst/>
                        <a:latin typeface="Arial" panose="020B0604020202020204" pitchFamily="34" charset="0"/>
                      </a:endParaRPr>
                    </a:p>
                  </a:txBody>
                  <a:tcPr marL="7620" marR="7620" marT="7620" marB="0" anchor="b"/>
                </a:tc>
                <a:tc>
                  <a:txBody>
                    <a:bodyPr/>
                    <a:lstStyle/>
                    <a:p>
                      <a:pPr algn="ctr" fontAlgn="b"/>
                      <a:r>
                        <a:rPr lang="en-US" sz="2000" u="none" strike="noStrike" dirty="0">
                          <a:effectLst/>
                        </a:rPr>
                        <a:t>8</a:t>
                      </a:r>
                      <a:endParaRPr lang="en-US" sz="2000" b="0" i="0" u="none" strike="noStrike" dirty="0">
                        <a:effectLst/>
                        <a:latin typeface="Arial" panose="020B0604020202020204" pitchFamily="34" charset="0"/>
                      </a:endParaRPr>
                    </a:p>
                  </a:txBody>
                  <a:tcPr marL="7620" marR="7620" marT="7620" marB="0" anchor="b"/>
                </a:tc>
                <a:extLst>
                  <a:ext uri="{0D108BD9-81ED-4DB2-BD59-A6C34878D82A}">
                    <a16:rowId xmlns:a16="http://schemas.microsoft.com/office/drawing/2014/main" val="2307127026"/>
                  </a:ext>
                </a:extLst>
              </a:tr>
              <a:tr h="289029">
                <a:tc>
                  <a:txBody>
                    <a:bodyPr/>
                    <a:lstStyle/>
                    <a:p>
                      <a:pPr algn="l" fontAlgn="b"/>
                      <a:r>
                        <a:rPr lang="en-US" sz="2000" u="none" strike="noStrike">
                          <a:effectLst/>
                        </a:rPr>
                        <a:t>Cognitive</a:t>
                      </a:r>
                      <a:endParaRPr lang="en-US" sz="2000" b="0" i="0" u="none" strike="noStrike">
                        <a:effectLst/>
                        <a:latin typeface="Arial" panose="020B0604020202020204" pitchFamily="34" charset="0"/>
                      </a:endParaRPr>
                    </a:p>
                  </a:txBody>
                  <a:tcPr marL="7620" marR="7620" marT="7620" marB="0" anchor="b"/>
                </a:tc>
                <a:tc>
                  <a:txBody>
                    <a:bodyPr/>
                    <a:lstStyle/>
                    <a:p>
                      <a:pPr algn="ctr" fontAlgn="b"/>
                      <a:r>
                        <a:rPr lang="en-US" sz="2000" u="none" strike="noStrike" dirty="0">
                          <a:effectLst/>
                        </a:rPr>
                        <a:t>5</a:t>
                      </a:r>
                      <a:endParaRPr lang="en-US" sz="2000" b="0" i="0" u="none" strike="noStrike" dirty="0">
                        <a:effectLst/>
                        <a:latin typeface="Arial" panose="020B0604020202020204" pitchFamily="34" charset="0"/>
                      </a:endParaRPr>
                    </a:p>
                  </a:txBody>
                  <a:tcPr marL="7620" marR="7620" marT="7620" marB="0" anchor="b"/>
                </a:tc>
                <a:extLst>
                  <a:ext uri="{0D108BD9-81ED-4DB2-BD59-A6C34878D82A}">
                    <a16:rowId xmlns:a16="http://schemas.microsoft.com/office/drawing/2014/main" val="1062752619"/>
                  </a:ext>
                </a:extLst>
              </a:tr>
            </a:tbl>
          </a:graphicData>
        </a:graphic>
      </p:graphicFrame>
      <p:sp>
        <p:nvSpPr>
          <p:cNvPr id="7" name="Title 1">
            <a:extLst>
              <a:ext uri="{FF2B5EF4-FFF2-40B4-BE49-F238E27FC236}">
                <a16:creationId xmlns:a16="http://schemas.microsoft.com/office/drawing/2014/main" id="{0BD955B1-A2A6-096E-55B6-1D2714702A1F}"/>
              </a:ext>
            </a:extLst>
          </p:cNvPr>
          <p:cNvSpPr txBox="1">
            <a:spLocks/>
          </p:cNvSpPr>
          <p:nvPr/>
        </p:nvSpPr>
        <p:spPr>
          <a:xfrm>
            <a:off x="983226" y="1973109"/>
            <a:ext cx="3814916" cy="1537008"/>
          </a:xfrm>
          <a:prstGeom prst="rect">
            <a:avLst/>
          </a:prstGeom>
        </p:spPr>
        <p:txBody>
          <a:bodyPr vert="horz" lIns="91440" tIns="45720" rIns="91440" bIns="45720" rtlCol="0" anchor="b">
            <a:normAutofit fontScale="2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9600" dirty="0">
                <a:latin typeface="+mn-lt"/>
              </a:rPr>
              <a:t>Because a consumer may be certified for more than one disability, the total number of certified users will generally be higher than the total number of visitors. </a:t>
            </a:r>
          </a:p>
          <a:p>
            <a:endParaRPr lang="en-US" dirty="0"/>
          </a:p>
        </p:txBody>
      </p:sp>
      <p:sp>
        <p:nvSpPr>
          <p:cNvPr id="8" name="Title 1">
            <a:extLst>
              <a:ext uri="{FF2B5EF4-FFF2-40B4-BE49-F238E27FC236}">
                <a16:creationId xmlns:a16="http://schemas.microsoft.com/office/drawing/2014/main" id="{91E31550-6BE5-677F-A414-72BC7C8A7372}"/>
              </a:ext>
            </a:extLst>
          </p:cNvPr>
          <p:cNvSpPr txBox="1">
            <a:spLocks/>
          </p:cNvSpPr>
          <p:nvPr/>
        </p:nvSpPr>
        <p:spPr>
          <a:xfrm>
            <a:off x="6096001" y="1396182"/>
            <a:ext cx="5112774" cy="109137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100" b="1" dirty="0">
                <a:latin typeface="+mn-lt"/>
              </a:rPr>
              <a:t>California Connect Open House in Claremont, CA</a:t>
            </a:r>
            <a:endParaRPr lang="en-US" dirty="0">
              <a:latin typeface="+mn-lt"/>
            </a:endParaRPr>
          </a:p>
        </p:txBody>
      </p:sp>
      <p:pic>
        <p:nvPicPr>
          <p:cNvPr id="6" name="Content Placeholder 5" descr="A group of California Connect staff standing outside next to a WELCOME sign with balloons attached. ">
            <a:extLst>
              <a:ext uri="{FF2B5EF4-FFF2-40B4-BE49-F238E27FC236}">
                <a16:creationId xmlns:a16="http://schemas.microsoft.com/office/drawing/2014/main" id="{DFAF2C5E-F302-23EE-2DBA-CDB9D2A647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2927" y="2487561"/>
            <a:ext cx="5115847" cy="3836886"/>
          </a:xfrm>
          <a:prstGeom prst="rect">
            <a:avLst/>
          </a:prstGeom>
        </p:spPr>
      </p:pic>
    </p:spTree>
    <p:extLst>
      <p:ext uri="{BB962C8B-B14F-4D97-AF65-F5344CB8AC3E}">
        <p14:creationId xmlns:p14="http://schemas.microsoft.com/office/powerpoint/2010/main" val="34301614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5AB0E63-811D-A216-604D-029861C485D8}"/>
              </a:ext>
            </a:extLst>
          </p:cNvPr>
          <p:cNvSpPr>
            <a:spLocks noGrp="1"/>
          </p:cNvSpPr>
          <p:nvPr>
            <p:ph type="title"/>
          </p:nvPr>
        </p:nvSpPr>
        <p:spPr>
          <a:xfrm>
            <a:off x="838200" y="365125"/>
            <a:ext cx="10515600" cy="1325563"/>
          </a:xfrm>
        </p:spPr>
        <p:txBody>
          <a:bodyPr/>
          <a:lstStyle/>
          <a:p>
            <a:r>
              <a:rPr lang="en-US" b="1" i="0" dirty="0">
                <a:solidFill>
                  <a:srgbClr val="003065"/>
                </a:solidFill>
                <a:effectLst/>
              </a:rPr>
              <a:t>August 2024 Field Operations Update</a:t>
            </a:r>
            <a:endParaRPr lang="en-US" dirty="0"/>
          </a:p>
        </p:txBody>
      </p:sp>
      <p:sp>
        <p:nvSpPr>
          <p:cNvPr id="10" name="Title 1">
            <a:extLst>
              <a:ext uri="{FF2B5EF4-FFF2-40B4-BE49-F238E27FC236}">
                <a16:creationId xmlns:a16="http://schemas.microsoft.com/office/drawing/2014/main" id="{3FF53BDE-4027-A88E-FBD1-B29F9ACC3663}"/>
              </a:ext>
            </a:extLst>
          </p:cNvPr>
          <p:cNvSpPr txBox="1">
            <a:spLocks/>
          </p:cNvSpPr>
          <p:nvPr/>
        </p:nvSpPr>
        <p:spPr>
          <a:xfrm>
            <a:off x="629156" y="1838739"/>
            <a:ext cx="3197409" cy="4432858"/>
          </a:xfrm>
          <a:prstGeom prst="rect">
            <a:avLst/>
          </a:prstGeom>
        </p:spPr>
        <p:txBody>
          <a:bodyPr vert="horz" lIns="91440" tIns="45720" rIns="91440" bIns="45720" rtlCol="0" anchor="b">
            <a:normAutofit fontScale="5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b="1" dirty="0">
                <a:latin typeface="+mn-lt"/>
              </a:rPr>
              <a:t>In August of 2024, there were 148 visits to customers in their homes.  </a:t>
            </a:r>
          </a:p>
          <a:p>
            <a:endParaRPr lang="en-US" b="1" dirty="0">
              <a:latin typeface="+mn-lt"/>
            </a:endParaRPr>
          </a:p>
          <a:p>
            <a:r>
              <a:rPr lang="en-US" b="1" dirty="0">
                <a:latin typeface="+mn-lt"/>
              </a:rPr>
              <a:t>Four requests for assistance were resolved by phone. </a:t>
            </a:r>
          </a:p>
          <a:p>
            <a:endParaRPr lang="en-US" dirty="0"/>
          </a:p>
        </p:txBody>
      </p:sp>
      <p:graphicFrame>
        <p:nvGraphicFramePr>
          <p:cNvPr id="9" name="Content Placeholder 8">
            <a:extLst>
              <a:ext uri="{FF2B5EF4-FFF2-40B4-BE49-F238E27FC236}">
                <a16:creationId xmlns:a16="http://schemas.microsoft.com/office/drawing/2014/main" id="{C0746A9E-9D72-D5E6-CE43-DB283729EE78}"/>
              </a:ext>
            </a:extLst>
          </p:cNvPr>
          <p:cNvGraphicFramePr>
            <a:graphicFrameLocks noGrp="1"/>
          </p:cNvGraphicFramePr>
          <p:nvPr>
            <p:ph idx="1"/>
            <p:extLst>
              <p:ext uri="{D42A27DB-BD31-4B8C-83A1-F6EECF244321}">
                <p14:modId xmlns:p14="http://schemas.microsoft.com/office/powerpoint/2010/main" val="1027698215"/>
              </p:ext>
            </p:extLst>
          </p:nvPr>
        </p:nvGraphicFramePr>
        <p:xfrm>
          <a:off x="4601658" y="1539936"/>
          <a:ext cx="6871573" cy="4731660"/>
        </p:xfrm>
        <a:graphic>
          <a:graphicData uri="http://schemas.openxmlformats.org/drawingml/2006/table">
            <a:tbl>
              <a:tblPr firstRow="1">
                <a:tableStyleId>{5C22544A-7EE6-4342-B048-85BDC9FD1C3A}</a:tableStyleId>
              </a:tblPr>
              <a:tblGrid>
                <a:gridCol w="3633839">
                  <a:extLst>
                    <a:ext uri="{9D8B030D-6E8A-4147-A177-3AD203B41FA5}">
                      <a16:colId xmlns:a16="http://schemas.microsoft.com/office/drawing/2014/main" val="316200234"/>
                    </a:ext>
                  </a:extLst>
                </a:gridCol>
                <a:gridCol w="1618867">
                  <a:extLst>
                    <a:ext uri="{9D8B030D-6E8A-4147-A177-3AD203B41FA5}">
                      <a16:colId xmlns:a16="http://schemas.microsoft.com/office/drawing/2014/main" val="1004870667"/>
                    </a:ext>
                  </a:extLst>
                </a:gridCol>
                <a:gridCol w="1618867">
                  <a:extLst>
                    <a:ext uri="{9D8B030D-6E8A-4147-A177-3AD203B41FA5}">
                      <a16:colId xmlns:a16="http://schemas.microsoft.com/office/drawing/2014/main" val="693946690"/>
                    </a:ext>
                  </a:extLst>
                </a:gridCol>
              </a:tblGrid>
              <a:tr h="715396">
                <a:tc>
                  <a:txBody>
                    <a:bodyPr/>
                    <a:lstStyle/>
                    <a:p>
                      <a:pPr algn="ctr" fontAlgn="b"/>
                      <a:r>
                        <a:rPr lang="en-US" sz="1800" b="1" u="none" strike="noStrike" dirty="0">
                          <a:effectLst/>
                          <a:latin typeface="Arial" panose="020B0604020202020204" pitchFamily="34" charset="0"/>
                          <a:cs typeface="Arial" panose="020B0604020202020204" pitchFamily="34" charset="0"/>
                        </a:rPr>
                        <a:t>Territory</a:t>
                      </a:r>
                      <a:endParaRPr lang="en-US" sz="1800" b="1" i="0" u="none" strike="noStrike" dirty="0">
                        <a:effectLst/>
                        <a:latin typeface="Arial" panose="020B0604020202020204" pitchFamily="34" charset="0"/>
                        <a:cs typeface="Arial" panose="020B0604020202020204" pitchFamily="34" charset="0"/>
                      </a:endParaRPr>
                    </a:p>
                  </a:txBody>
                  <a:tcPr marL="7620" marR="7620" marT="7620" marB="0" anchor="b"/>
                </a:tc>
                <a:tc>
                  <a:txBody>
                    <a:bodyPr/>
                    <a:lstStyle/>
                    <a:p>
                      <a:pPr algn="ctr" fontAlgn="b"/>
                      <a:r>
                        <a:rPr lang="en-US" sz="1800" b="1" u="none" strike="noStrike">
                          <a:effectLst/>
                          <a:latin typeface="Arial" panose="020B0604020202020204" pitchFamily="34" charset="0"/>
                          <a:cs typeface="Arial" panose="020B0604020202020204" pitchFamily="34" charset="0"/>
                        </a:rPr>
                        <a:t>Home visits</a:t>
                      </a:r>
                      <a:endParaRPr lang="en-US" sz="1800" b="1" i="0" u="none" strike="noStrike">
                        <a:effectLst/>
                        <a:latin typeface="Arial" panose="020B0604020202020204" pitchFamily="34" charset="0"/>
                        <a:cs typeface="Arial" panose="020B0604020202020204" pitchFamily="34" charset="0"/>
                      </a:endParaRPr>
                    </a:p>
                  </a:txBody>
                  <a:tcPr marL="7620" marR="7620" marT="7620" marB="0" anchor="b"/>
                </a:tc>
                <a:tc>
                  <a:txBody>
                    <a:bodyPr/>
                    <a:lstStyle/>
                    <a:p>
                      <a:pPr algn="ctr" fontAlgn="b"/>
                      <a:r>
                        <a:rPr lang="en-US" sz="1800" b="1" u="none" strike="noStrike" dirty="0">
                          <a:effectLst/>
                          <a:latin typeface="Arial" panose="020B0604020202020204" pitchFamily="34" charset="0"/>
                          <a:cs typeface="Arial" panose="020B0604020202020204" pitchFamily="34" charset="0"/>
                        </a:rPr>
                        <a:t>Resolved by Phone</a:t>
                      </a:r>
                      <a:endParaRPr lang="en-US" sz="1800" b="1" i="0" u="none" strike="noStrike" dirty="0">
                        <a:effectLst/>
                        <a:latin typeface="Arial" panose="020B0604020202020204" pitchFamily="34" charset="0"/>
                        <a:cs typeface="Arial" panose="020B0604020202020204" pitchFamily="34" charset="0"/>
                      </a:endParaRPr>
                    </a:p>
                  </a:txBody>
                  <a:tcPr marL="7620" marR="7620" marT="7620" marB="0" anchor="b"/>
                </a:tc>
                <a:extLst>
                  <a:ext uri="{0D108BD9-81ED-4DB2-BD59-A6C34878D82A}">
                    <a16:rowId xmlns:a16="http://schemas.microsoft.com/office/drawing/2014/main" val="3140187009"/>
                  </a:ext>
                </a:extLst>
              </a:tr>
              <a:tr h="363974">
                <a:tc>
                  <a:txBody>
                    <a:bodyPr/>
                    <a:lstStyle/>
                    <a:p>
                      <a:pPr algn="ctr" fontAlgn="b"/>
                      <a:r>
                        <a:rPr lang="en-US" sz="1800" u="none" strike="noStrike" dirty="0">
                          <a:effectLst/>
                          <a:latin typeface="Arial" panose="020B0604020202020204" pitchFamily="34" charset="0"/>
                          <a:cs typeface="Arial" panose="020B0604020202020204" pitchFamily="34" charset="0"/>
                        </a:rPr>
                        <a:t>Central Coast</a:t>
                      </a:r>
                      <a:endParaRPr lang="en-US" sz="1800" b="0" i="0" u="none" strike="noStrike" dirty="0">
                        <a:effectLst/>
                        <a:latin typeface="Arial" panose="020B0604020202020204" pitchFamily="34" charset="0"/>
                        <a:cs typeface="Arial" panose="020B0604020202020204" pitchFamily="34" charset="0"/>
                      </a:endParaRPr>
                    </a:p>
                  </a:txBody>
                  <a:tcPr marL="7620" marR="7620" marT="7620" marB="0" anchor="b"/>
                </a:tc>
                <a:tc>
                  <a:txBody>
                    <a:bodyPr/>
                    <a:lstStyle/>
                    <a:p>
                      <a:pPr algn="ctr" fontAlgn="b"/>
                      <a:r>
                        <a:rPr lang="en-US" sz="1800" u="none" strike="noStrike" dirty="0">
                          <a:effectLst/>
                          <a:latin typeface="Arial" panose="020B0604020202020204" pitchFamily="34" charset="0"/>
                          <a:cs typeface="Arial" panose="020B0604020202020204" pitchFamily="34" charset="0"/>
                        </a:rPr>
                        <a:t>10</a:t>
                      </a:r>
                      <a:endParaRPr lang="en-US" sz="1800" b="0" i="0" u="none" strike="noStrike" dirty="0">
                        <a:effectLst/>
                        <a:latin typeface="Arial" panose="020B0604020202020204" pitchFamily="34" charset="0"/>
                        <a:cs typeface="Arial" panose="020B0604020202020204" pitchFamily="34" charset="0"/>
                      </a:endParaRPr>
                    </a:p>
                  </a:txBody>
                  <a:tcPr marL="7620" marR="7620" marT="7620" marB="0" anchor="b"/>
                </a:tc>
                <a:tc>
                  <a:txBody>
                    <a:bodyPr/>
                    <a:lstStyle/>
                    <a:p>
                      <a:pPr algn="ctr" fontAlgn="b"/>
                      <a:r>
                        <a:rPr lang="en-US" sz="1800" u="none" strike="noStrike" dirty="0">
                          <a:effectLst/>
                          <a:latin typeface="Arial" panose="020B0604020202020204" pitchFamily="34" charset="0"/>
                          <a:cs typeface="Arial" panose="020B0604020202020204" pitchFamily="34" charset="0"/>
                        </a:rPr>
                        <a:t>0</a:t>
                      </a:r>
                      <a:endParaRPr lang="en-US" sz="1800" b="0" i="0" u="none" strike="noStrike" dirty="0">
                        <a:effectLst/>
                        <a:latin typeface="Arial" panose="020B0604020202020204" pitchFamily="34" charset="0"/>
                        <a:cs typeface="Arial" panose="020B0604020202020204" pitchFamily="34" charset="0"/>
                      </a:endParaRPr>
                    </a:p>
                  </a:txBody>
                  <a:tcPr marL="7620" marR="7620" marT="7620" marB="0" anchor="b"/>
                </a:tc>
                <a:extLst>
                  <a:ext uri="{0D108BD9-81ED-4DB2-BD59-A6C34878D82A}">
                    <a16:rowId xmlns:a16="http://schemas.microsoft.com/office/drawing/2014/main" val="3831986870"/>
                  </a:ext>
                </a:extLst>
              </a:tr>
              <a:tr h="363974">
                <a:tc>
                  <a:txBody>
                    <a:bodyPr/>
                    <a:lstStyle/>
                    <a:p>
                      <a:pPr algn="ctr" fontAlgn="b"/>
                      <a:r>
                        <a:rPr lang="en-US" sz="1800" u="none" strike="noStrike" dirty="0">
                          <a:effectLst/>
                          <a:latin typeface="Arial" panose="020B0604020202020204" pitchFamily="34" charset="0"/>
                          <a:cs typeface="Arial" panose="020B0604020202020204" pitchFamily="34" charset="0"/>
                        </a:rPr>
                        <a:t>Inland Empire</a:t>
                      </a:r>
                      <a:endParaRPr lang="en-US" sz="1800" b="0" i="0" u="none" strike="noStrike" dirty="0">
                        <a:effectLst/>
                        <a:latin typeface="Arial" panose="020B0604020202020204" pitchFamily="34" charset="0"/>
                        <a:cs typeface="Arial" panose="020B0604020202020204" pitchFamily="34" charset="0"/>
                      </a:endParaRPr>
                    </a:p>
                  </a:txBody>
                  <a:tcPr marL="7620" marR="7620" marT="7620" marB="0" anchor="b"/>
                </a:tc>
                <a:tc>
                  <a:txBody>
                    <a:bodyPr/>
                    <a:lstStyle/>
                    <a:p>
                      <a:pPr algn="ctr" fontAlgn="b"/>
                      <a:r>
                        <a:rPr lang="en-US" sz="1800" u="none" strike="noStrike" dirty="0">
                          <a:effectLst/>
                          <a:latin typeface="Arial" panose="020B0604020202020204" pitchFamily="34" charset="0"/>
                          <a:cs typeface="Arial" panose="020B0604020202020204" pitchFamily="34" charset="0"/>
                        </a:rPr>
                        <a:t>19</a:t>
                      </a:r>
                      <a:endParaRPr lang="en-US" sz="1800" b="0" i="0" u="none" strike="noStrike" dirty="0">
                        <a:effectLst/>
                        <a:latin typeface="Arial" panose="020B0604020202020204" pitchFamily="34" charset="0"/>
                        <a:cs typeface="Arial" panose="020B0604020202020204" pitchFamily="34" charset="0"/>
                      </a:endParaRPr>
                    </a:p>
                  </a:txBody>
                  <a:tcPr marL="7620" marR="7620" marT="7620" marB="0" anchor="b"/>
                </a:tc>
                <a:tc>
                  <a:txBody>
                    <a:bodyPr/>
                    <a:lstStyle/>
                    <a:p>
                      <a:pPr algn="ctr" fontAlgn="b"/>
                      <a:r>
                        <a:rPr lang="en-US" sz="1800" u="none" strike="noStrike" dirty="0">
                          <a:effectLst/>
                          <a:latin typeface="Arial" panose="020B0604020202020204" pitchFamily="34" charset="0"/>
                          <a:cs typeface="Arial" panose="020B0604020202020204" pitchFamily="34" charset="0"/>
                        </a:rPr>
                        <a:t>2</a:t>
                      </a:r>
                      <a:endParaRPr lang="en-US" sz="1800" b="0" i="0" u="none" strike="noStrike" dirty="0">
                        <a:effectLst/>
                        <a:latin typeface="Arial" panose="020B0604020202020204" pitchFamily="34" charset="0"/>
                        <a:cs typeface="Arial" panose="020B0604020202020204" pitchFamily="34" charset="0"/>
                      </a:endParaRPr>
                    </a:p>
                  </a:txBody>
                  <a:tcPr marL="7620" marR="7620" marT="7620" marB="0" anchor="b"/>
                </a:tc>
                <a:extLst>
                  <a:ext uri="{0D108BD9-81ED-4DB2-BD59-A6C34878D82A}">
                    <a16:rowId xmlns:a16="http://schemas.microsoft.com/office/drawing/2014/main" val="1159547372"/>
                  </a:ext>
                </a:extLst>
              </a:tr>
              <a:tr h="363974">
                <a:tc>
                  <a:txBody>
                    <a:bodyPr/>
                    <a:lstStyle/>
                    <a:p>
                      <a:pPr algn="ctr" fontAlgn="b"/>
                      <a:r>
                        <a:rPr lang="en-US" sz="1800" u="none" strike="noStrike" dirty="0">
                          <a:effectLst/>
                          <a:latin typeface="Arial" panose="020B0604020202020204" pitchFamily="34" charset="0"/>
                          <a:cs typeface="Arial" panose="020B0604020202020204" pitchFamily="34" charset="0"/>
                        </a:rPr>
                        <a:t>Los Angeles County</a:t>
                      </a:r>
                      <a:endParaRPr lang="en-US" sz="1800" b="0" i="0" u="none" strike="noStrike" dirty="0">
                        <a:effectLst/>
                        <a:latin typeface="Arial" panose="020B0604020202020204" pitchFamily="34" charset="0"/>
                        <a:cs typeface="Arial" panose="020B0604020202020204" pitchFamily="34" charset="0"/>
                      </a:endParaRPr>
                    </a:p>
                  </a:txBody>
                  <a:tcPr marL="7620" marR="7620" marT="7620" marB="0" anchor="b"/>
                </a:tc>
                <a:tc>
                  <a:txBody>
                    <a:bodyPr/>
                    <a:lstStyle/>
                    <a:p>
                      <a:pPr algn="ctr" fontAlgn="b"/>
                      <a:r>
                        <a:rPr lang="en-US" sz="1800" u="none" strike="noStrike" dirty="0">
                          <a:effectLst/>
                          <a:latin typeface="Arial" panose="020B0604020202020204" pitchFamily="34" charset="0"/>
                          <a:cs typeface="Arial" panose="020B0604020202020204" pitchFamily="34" charset="0"/>
                        </a:rPr>
                        <a:t>39</a:t>
                      </a:r>
                      <a:endParaRPr lang="en-US" sz="1800" b="0" i="0" u="none" strike="noStrike" dirty="0">
                        <a:effectLst/>
                        <a:latin typeface="Arial" panose="020B0604020202020204" pitchFamily="34" charset="0"/>
                        <a:cs typeface="Arial" panose="020B0604020202020204" pitchFamily="34" charset="0"/>
                      </a:endParaRPr>
                    </a:p>
                  </a:txBody>
                  <a:tcPr marL="7620" marR="7620" marT="7620" marB="0" anchor="b"/>
                </a:tc>
                <a:tc>
                  <a:txBody>
                    <a:bodyPr/>
                    <a:lstStyle/>
                    <a:p>
                      <a:pPr algn="ctr" fontAlgn="b"/>
                      <a:r>
                        <a:rPr lang="en-US" sz="1800" u="none" strike="noStrike">
                          <a:effectLst/>
                          <a:latin typeface="Arial" panose="020B0604020202020204" pitchFamily="34" charset="0"/>
                          <a:cs typeface="Arial" panose="020B0604020202020204" pitchFamily="34" charset="0"/>
                        </a:rPr>
                        <a:t>0</a:t>
                      </a:r>
                      <a:endParaRPr lang="en-US" sz="1800" b="0" i="0" u="none" strike="noStrike">
                        <a:effectLst/>
                        <a:latin typeface="Arial" panose="020B0604020202020204" pitchFamily="34" charset="0"/>
                        <a:cs typeface="Arial" panose="020B0604020202020204" pitchFamily="34" charset="0"/>
                      </a:endParaRPr>
                    </a:p>
                  </a:txBody>
                  <a:tcPr marL="7620" marR="7620" marT="7620" marB="0" anchor="b"/>
                </a:tc>
                <a:extLst>
                  <a:ext uri="{0D108BD9-81ED-4DB2-BD59-A6C34878D82A}">
                    <a16:rowId xmlns:a16="http://schemas.microsoft.com/office/drawing/2014/main" val="3208877622"/>
                  </a:ext>
                </a:extLst>
              </a:tr>
              <a:tr h="363974">
                <a:tc>
                  <a:txBody>
                    <a:bodyPr/>
                    <a:lstStyle/>
                    <a:p>
                      <a:pPr algn="ctr" fontAlgn="b"/>
                      <a:r>
                        <a:rPr lang="en-US" sz="1800" u="none" strike="noStrike">
                          <a:effectLst/>
                          <a:latin typeface="Arial" panose="020B0604020202020204" pitchFamily="34" charset="0"/>
                          <a:cs typeface="Arial" panose="020B0604020202020204" pitchFamily="34" charset="0"/>
                        </a:rPr>
                        <a:t>North Coast</a:t>
                      </a:r>
                      <a:endParaRPr lang="en-US" sz="1800" b="0" i="0" u="none" strike="noStrike">
                        <a:effectLst/>
                        <a:latin typeface="Arial" panose="020B0604020202020204" pitchFamily="34" charset="0"/>
                        <a:cs typeface="Arial" panose="020B0604020202020204" pitchFamily="34" charset="0"/>
                      </a:endParaRPr>
                    </a:p>
                  </a:txBody>
                  <a:tcPr marL="7620" marR="7620" marT="7620" marB="0" anchor="b"/>
                </a:tc>
                <a:tc>
                  <a:txBody>
                    <a:bodyPr/>
                    <a:lstStyle/>
                    <a:p>
                      <a:pPr algn="ctr" fontAlgn="b"/>
                      <a:r>
                        <a:rPr lang="en-US" sz="1800" u="none" strike="noStrike" dirty="0">
                          <a:effectLst/>
                          <a:latin typeface="Arial" panose="020B0604020202020204" pitchFamily="34" charset="0"/>
                          <a:cs typeface="Arial" panose="020B0604020202020204" pitchFamily="34" charset="0"/>
                        </a:rPr>
                        <a:t>3</a:t>
                      </a:r>
                      <a:endParaRPr lang="en-US" sz="1800" b="0" i="0" u="none" strike="noStrike" dirty="0">
                        <a:effectLst/>
                        <a:latin typeface="Arial" panose="020B0604020202020204" pitchFamily="34" charset="0"/>
                        <a:cs typeface="Arial" panose="020B0604020202020204" pitchFamily="34" charset="0"/>
                      </a:endParaRPr>
                    </a:p>
                  </a:txBody>
                  <a:tcPr marL="7620" marR="7620" marT="7620" marB="0" anchor="b"/>
                </a:tc>
                <a:tc>
                  <a:txBody>
                    <a:bodyPr/>
                    <a:lstStyle/>
                    <a:p>
                      <a:pPr algn="ctr" fontAlgn="b"/>
                      <a:r>
                        <a:rPr lang="en-US" sz="1800" u="none" strike="noStrike">
                          <a:effectLst/>
                          <a:latin typeface="Arial" panose="020B0604020202020204" pitchFamily="34" charset="0"/>
                          <a:cs typeface="Arial" panose="020B0604020202020204" pitchFamily="34" charset="0"/>
                        </a:rPr>
                        <a:t>0</a:t>
                      </a:r>
                      <a:endParaRPr lang="en-US" sz="1800" b="0" i="0" u="none" strike="noStrike">
                        <a:effectLst/>
                        <a:latin typeface="Arial" panose="020B0604020202020204" pitchFamily="34" charset="0"/>
                        <a:cs typeface="Arial" panose="020B0604020202020204" pitchFamily="34" charset="0"/>
                      </a:endParaRPr>
                    </a:p>
                  </a:txBody>
                  <a:tcPr marL="7620" marR="7620" marT="7620" marB="0" anchor="b"/>
                </a:tc>
                <a:extLst>
                  <a:ext uri="{0D108BD9-81ED-4DB2-BD59-A6C34878D82A}">
                    <a16:rowId xmlns:a16="http://schemas.microsoft.com/office/drawing/2014/main" val="1437628445"/>
                  </a:ext>
                </a:extLst>
              </a:tr>
              <a:tr h="363974">
                <a:tc>
                  <a:txBody>
                    <a:bodyPr/>
                    <a:lstStyle/>
                    <a:p>
                      <a:pPr algn="ctr" fontAlgn="b"/>
                      <a:r>
                        <a:rPr lang="en-US" sz="1800" u="none" strike="noStrike">
                          <a:effectLst/>
                          <a:latin typeface="Arial" panose="020B0604020202020204" pitchFamily="34" charset="0"/>
                          <a:cs typeface="Arial" panose="020B0604020202020204" pitchFamily="34" charset="0"/>
                        </a:rPr>
                        <a:t>Northern San Joaquin Valley</a:t>
                      </a:r>
                      <a:endParaRPr lang="en-US" sz="1800" b="0" i="0" u="none" strike="noStrike">
                        <a:effectLst/>
                        <a:latin typeface="Arial" panose="020B0604020202020204" pitchFamily="34" charset="0"/>
                        <a:cs typeface="Arial" panose="020B0604020202020204" pitchFamily="34" charset="0"/>
                      </a:endParaRPr>
                    </a:p>
                  </a:txBody>
                  <a:tcPr marL="7620" marR="7620" marT="7620" marB="0" anchor="b"/>
                </a:tc>
                <a:tc>
                  <a:txBody>
                    <a:bodyPr/>
                    <a:lstStyle/>
                    <a:p>
                      <a:pPr algn="ctr" fontAlgn="b"/>
                      <a:r>
                        <a:rPr lang="en-US" sz="1800" u="none" strike="noStrike" dirty="0">
                          <a:effectLst/>
                          <a:latin typeface="Arial" panose="020B0604020202020204" pitchFamily="34" charset="0"/>
                          <a:cs typeface="Arial" panose="020B0604020202020204" pitchFamily="34" charset="0"/>
                        </a:rPr>
                        <a:t>7</a:t>
                      </a:r>
                      <a:endParaRPr lang="en-US" sz="1800" b="0" i="0" u="none" strike="noStrike" dirty="0">
                        <a:effectLst/>
                        <a:latin typeface="Arial" panose="020B0604020202020204" pitchFamily="34" charset="0"/>
                        <a:cs typeface="Arial" panose="020B0604020202020204" pitchFamily="34" charset="0"/>
                      </a:endParaRPr>
                    </a:p>
                  </a:txBody>
                  <a:tcPr marL="7620" marR="7620" marT="7620" marB="0" anchor="b"/>
                </a:tc>
                <a:tc>
                  <a:txBody>
                    <a:bodyPr/>
                    <a:lstStyle/>
                    <a:p>
                      <a:pPr algn="ctr" fontAlgn="b"/>
                      <a:r>
                        <a:rPr lang="en-US" sz="1800" u="none" strike="noStrike">
                          <a:effectLst/>
                          <a:latin typeface="Arial" panose="020B0604020202020204" pitchFamily="34" charset="0"/>
                          <a:cs typeface="Arial" panose="020B0604020202020204" pitchFamily="34" charset="0"/>
                        </a:rPr>
                        <a:t>1</a:t>
                      </a:r>
                      <a:endParaRPr lang="en-US" sz="1800" b="0" i="0" u="none" strike="noStrike">
                        <a:effectLst/>
                        <a:latin typeface="Arial" panose="020B0604020202020204" pitchFamily="34" charset="0"/>
                        <a:cs typeface="Arial" panose="020B0604020202020204" pitchFamily="34" charset="0"/>
                      </a:endParaRPr>
                    </a:p>
                  </a:txBody>
                  <a:tcPr marL="7620" marR="7620" marT="7620" marB="0" anchor="b"/>
                </a:tc>
                <a:extLst>
                  <a:ext uri="{0D108BD9-81ED-4DB2-BD59-A6C34878D82A}">
                    <a16:rowId xmlns:a16="http://schemas.microsoft.com/office/drawing/2014/main" val="1664246947"/>
                  </a:ext>
                </a:extLst>
              </a:tr>
              <a:tr h="363974">
                <a:tc>
                  <a:txBody>
                    <a:bodyPr/>
                    <a:lstStyle/>
                    <a:p>
                      <a:pPr algn="ctr" fontAlgn="b"/>
                      <a:r>
                        <a:rPr lang="en-US" sz="1800" u="none" strike="noStrike">
                          <a:effectLst/>
                          <a:latin typeface="Arial" panose="020B0604020202020204" pitchFamily="34" charset="0"/>
                          <a:cs typeface="Arial" panose="020B0604020202020204" pitchFamily="34" charset="0"/>
                        </a:rPr>
                        <a:t>Orange County</a:t>
                      </a:r>
                      <a:endParaRPr lang="en-US" sz="1800" b="0" i="0" u="none" strike="noStrike">
                        <a:effectLst/>
                        <a:latin typeface="Arial" panose="020B0604020202020204" pitchFamily="34" charset="0"/>
                        <a:cs typeface="Arial" panose="020B0604020202020204" pitchFamily="34" charset="0"/>
                      </a:endParaRPr>
                    </a:p>
                  </a:txBody>
                  <a:tcPr marL="7620" marR="7620" marT="7620" marB="0" anchor="b"/>
                </a:tc>
                <a:tc>
                  <a:txBody>
                    <a:bodyPr/>
                    <a:lstStyle/>
                    <a:p>
                      <a:pPr algn="ctr" fontAlgn="b"/>
                      <a:r>
                        <a:rPr lang="en-US" sz="1800" u="none" strike="noStrike" dirty="0">
                          <a:effectLst/>
                          <a:latin typeface="Arial" panose="020B0604020202020204" pitchFamily="34" charset="0"/>
                          <a:cs typeface="Arial" panose="020B0604020202020204" pitchFamily="34" charset="0"/>
                        </a:rPr>
                        <a:t>12</a:t>
                      </a:r>
                      <a:endParaRPr lang="en-US" sz="1800" b="0" i="0" u="none" strike="noStrike" dirty="0">
                        <a:effectLst/>
                        <a:latin typeface="Arial" panose="020B0604020202020204" pitchFamily="34" charset="0"/>
                        <a:cs typeface="Arial" panose="020B0604020202020204" pitchFamily="34" charset="0"/>
                      </a:endParaRPr>
                    </a:p>
                  </a:txBody>
                  <a:tcPr marL="7620" marR="7620" marT="7620" marB="0" anchor="b"/>
                </a:tc>
                <a:tc>
                  <a:txBody>
                    <a:bodyPr/>
                    <a:lstStyle/>
                    <a:p>
                      <a:pPr algn="ctr" fontAlgn="b"/>
                      <a:r>
                        <a:rPr lang="en-US" sz="1800" u="none" strike="noStrike">
                          <a:effectLst/>
                          <a:latin typeface="Arial" panose="020B0604020202020204" pitchFamily="34" charset="0"/>
                          <a:cs typeface="Arial" panose="020B0604020202020204" pitchFamily="34" charset="0"/>
                        </a:rPr>
                        <a:t>0</a:t>
                      </a:r>
                      <a:endParaRPr lang="en-US" sz="1800" b="0" i="0" u="none" strike="noStrike">
                        <a:effectLst/>
                        <a:latin typeface="Arial" panose="020B0604020202020204" pitchFamily="34" charset="0"/>
                        <a:cs typeface="Arial" panose="020B0604020202020204" pitchFamily="34" charset="0"/>
                      </a:endParaRPr>
                    </a:p>
                  </a:txBody>
                  <a:tcPr marL="7620" marR="7620" marT="7620" marB="0" anchor="b"/>
                </a:tc>
                <a:extLst>
                  <a:ext uri="{0D108BD9-81ED-4DB2-BD59-A6C34878D82A}">
                    <a16:rowId xmlns:a16="http://schemas.microsoft.com/office/drawing/2014/main" val="3920973124"/>
                  </a:ext>
                </a:extLst>
              </a:tr>
              <a:tr h="363974">
                <a:tc>
                  <a:txBody>
                    <a:bodyPr/>
                    <a:lstStyle/>
                    <a:p>
                      <a:pPr algn="ctr" fontAlgn="b"/>
                      <a:r>
                        <a:rPr lang="en-US" sz="1800" u="none" strike="noStrike">
                          <a:effectLst/>
                          <a:latin typeface="Arial" panose="020B0604020202020204" pitchFamily="34" charset="0"/>
                          <a:cs typeface="Arial" panose="020B0604020202020204" pitchFamily="34" charset="0"/>
                        </a:rPr>
                        <a:t>San Diego - Imperial</a:t>
                      </a:r>
                      <a:endParaRPr lang="en-US" sz="1800" b="0" i="0" u="none" strike="noStrike">
                        <a:effectLst/>
                        <a:latin typeface="Arial" panose="020B0604020202020204" pitchFamily="34" charset="0"/>
                        <a:cs typeface="Arial" panose="020B0604020202020204" pitchFamily="34" charset="0"/>
                      </a:endParaRPr>
                    </a:p>
                  </a:txBody>
                  <a:tcPr marL="7620" marR="7620" marT="7620" marB="0" anchor="b"/>
                </a:tc>
                <a:tc>
                  <a:txBody>
                    <a:bodyPr/>
                    <a:lstStyle/>
                    <a:p>
                      <a:pPr algn="ctr" fontAlgn="b"/>
                      <a:r>
                        <a:rPr lang="en-US" sz="1800" u="none" strike="noStrike">
                          <a:effectLst/>
                          <a:latin typeface="Arial" panose="020B0604020202020204" pitchFamily="34" charset="0"/>
                          <a:cs typeface="Arial" panose="020B0604020202020204" pitchFamily="34" charset="0"/>
                        </a:rPr>
                        <a:t>13</a:t>
                      </a:r>
                      <a:endParaRPr lang="en-US" sz="1800" b="0" i="0" u="none" strike="noStrike">
                        <a:effectLst/>
                        <a:latin typeface="Arial" panose="020B0604020202020204" pitchFamily="34" charset="0"/>
                        <a:cs typeface="Arial" panose="020B0604020202020204" pitchFamily="34" charset="0"/>
                      </a:endParaRPr>
                    </a:p>
                  </a:txBody>
                  <a:tcPr marL="7620" marR="7620" marT="7620" marB="0" anchor="b"/>
                </a:tc>
                <a:tc>
                  <a:txBody>
                    <a:bodyPr/>
                    <a:lstStyle/>
                    <a:p>
                      <a:pPr algn="ctr" fontAlgn="b"/>
                      <a:r>
                        <a:rPr lang="en-US" sz="1800" u="none" strike="noStrike" dirty="0">
                          <a:effectLst/>
                          <a:latin typeface="Arial" panose="020B0604020202020204" pitchFamily="34" charset="0"/>
                          <a:cs typeface="Arial" panose="020B0604020202020204" pitchFamily="34" charset="0"/>
                        </a:rPr>
                        <a:t>0</a:t>
                      </a:r>
                      <a:endParaRPr lang="en-US" sz="1800" b="0" i="0" u="none" strike="noStrike" dirty="0">
                        <a:effectLst/>
                        <a:latin typeface="Arial" panose="020B0604020202020204" pitchFamily="34" charset="0"/>
                        <a:cs typeface="Arial" panose="020B0604020202020204" pitchFamily="34" charset="0"/>
                      </a:endParaRPr>
                    </a:p>
                  </a:txBody>
                  <a:tcPr marL="7620" marR="7620" marT="7620" marB="0" anchor="b"/>
                </a:tc>
                <a:extLst>
                  <a:ext uri="{0D108BD9-81ED-4DB2-BD59-A6C34878D82A}">
                    <a16:rowId xmlns:a16="http://schemas.microsoft.com/office/drawing/2014/main" val="1538525238"/>
                  </a:ext>
                </a:extLst>
              </a:tr>
              <a:tr h="363974">
                <a:tc>
                  <a:txBody>
                    <a:bodyPr/>
                    <a:lstStyle/>
                    <a:p>
                      <a:pPr algn="ctr" fontAlgn="b"/>
                      <a:r>
                        <a:rPr lang="en-US" sz="1800" u="none" strike="noStrike">
                          <a:effectLst/>
                          <a:latin typeface="Arial" panose="020B0604020202020204" pitchFamily="34" charset="0"/>
                          <a:cs typeface="Arial" panose="020B0604020202020204" pitchFamily="34" charset="0"/>
                        </a:rPr>
                        <a:t>San Francisco Bay Area</a:t>
                      </a:r>
                      <a:endParaRPr lang="en-US" sz="1800" b="0" i="0" u="none" strike="noStrike">
                        <a:effectLst/>
                        <a:latin typeface="Arial" panose="020B0604020202020204" pitchFamily="34" charset="0"/>
                        <a:cs typeface="Arial" panose="020B0604020202020204" pitchFamily="34" charset="0"/>
                      </a:endParaRPr>
                    </a:p>
                  </a:txBody>
                  <a:tcPr marL="7620" marR="7620" marT="7620" marB="0" anchor="b"/>
                </a:tc>
                <a:tc>
                  <a:txBody>
                    <a:bodyPr/>
                    <a:lstStyle/>
                    <a:p>
                      <a:pPr algn="ctr" fontAlgn="b"/>
                      <a:r>
                        <a:rPr lang="en-US" sz="1800" u="none" strike="noStrike">
                          <a:effectLst/>
                          <a:latin typeface="Arial" panose="020B0604020202020204" pitchFamily="34" charset="0"/>
                          <a:cs typeface="Arial" panose="020B0604020202020204" pitchFamily="34" charset="0"/>
                        </a:rPr>
                        <a:t>30</a:t>
                      </a:r>
                      <a:endParaRPr lang="en-US" sz="1800" b="0" i="0" u="none" strike="noStrike">
                        <a:effectLst/>
                        <a:latin typeface="Arial" panose="020B0604020202020204" pitchFamily="34" charset="0"/>
                        <a:cs typeface="Arial" panose="020B0604020202020204" pitchFamily="34" charset="0"/>
                      </a:endParaRPr>
                    </a:p>
                  </a:txBody>
                  <a:tcPr marL="7620" marR="7620" marT="7620" marB="0" anchor="b"/>
                </a:tc>
                <a:tc>
                  <a:txBody>
                    <a:bodyPr/>
                    <a:lstStyle/>
                    <a:p>
                      <a:pPr algn="ctr" fontAlgn="b"/>
                      <a:r>
                        <a:rPr lang="en-US" sz="1800" u="none" strike="noStrike" dirty="0">
                          <a:effectLst/>
                          <a:latin typeface="Arial" panose="020B0604020202020204" pitchFamily="34" charset="0"/>
                          <a:cs typeface="Arial" panose="020B0604020202020204" pitchFamily="34" charset="0"/>
                        </a:rPr>
                        <a:t>0</a:t>
                      </a:r>
                      <a:endParaRPr lang="en-US" sz="1800" b="0" i="0" u="none" strike="noStrike" dirty="0">
                        <a:effectLst/>
                        <a:latin typeface="Arial" panose="020B0604020202020204" pitchFamily="34" charset="0"/>
                        <a:cs typeface="Arial" panose="020B0604020202020204" pitchFamily="34" charset="0"/>
                      </a:endParaRPr>
                    </a:p>
                  </a:txBody>
                  <a:tcPr marL="7620" marR="7620" marT="7620" marB="0" anchor="b"/>
                </a:tc>
                <a:extLst>
                  <a:ext uri="{0D108BD9-81ED-4DB2-BD59-A6C34878D82A}">
                    <a16:rowId xmlns:a16="http://schemas.microsoft.com/office/drawing/2014/main" val="2650613164"/>
                  </a:ext>
                </a:extLst>
              </a:tr>
              <a:tr h="363974">
                <a:tc>
                  <a:txBody>
                    <a:bodyPr/>
                    <a:lstStyle/>
                    <a:p>
                      <a:pPr algn="ctr" fontAlgn="b"/>
                      <a:r>
                        <a:rPr lang="en-US" sz="1800" u="none" strike="noStrike">
                          <a:effectLst/>
                          <a:latin typeface="Arial" panose="020B0604020202020204" pitchFamily="34" charset="0"/>
                          <a:cs typeface="Arial" panose="020B0604020202020204" pitchFamily="34" charset="0"/>
                        </a:rPr>
                        <a:t>Southern San Joaquin Valley</a:t>
                      </a:r>
                      <a:endParaRPr lang="en-US" sz="1800" b="0" i="0" u="none" strike="noStrike">
                        <a:effectLst/>
                        <a:latin typeface="Arial" panose="020B0604020202020204" pitchFamily="34" charset="0"/>
                        <a:cs typeface="Arial" panose="020B0604020202020204" pitchFamily="34" charset="0"/>
                      </a:endParaRPr>
                    </a:p>
                  </a:txBody>
                  <a:tcPr marL="7620" marR="7620" marT="7620" marB="0" anchor="b"/>
                </a:tc>
                <a:tc>
                  <a:txBody>
                    <a:bodyPr/>
                    <a:lstStyle/>
                    <a:p>
                      <a:pPr algn="ctr" fontAlgn="b"/>
                      <a:r>
                        <a:rPr lang="en-US" sz="1800" u="none" strike="noStrike">
                          <a:effectLst/>
                          <a:latin typeface="Arial" panose="020B0604020202020204" pitchFamily="34" charset="0"/>
                          <a:cs typeface="Arial" panose="020B0604020202020204" pitchFamily="34" charset="0"/>
                        </a:rPr>
                        <a:t>1</a:t>
                      </a:r>
                      <a:endParaRPr lang="en-US" sz="1800" b="0" i="0" u="none" strike="noStrike">
                        <a:effectLst/>
                        <a:latin typeface="Arial" panose="020B0604020202020204" pitchFamily="34" charset="0"/>
                        <a:cs typeface="Arial" panose="020B0604020202020204" pitchFamily="34" charset="0"/>
                      </a:endParaRPr>
                    </a:p>
                  </a:txBody>
                  <a:tcPr marL="7620" marR="7620" marT="7620" marB="0" anchor="b"/>
                </a:tc>
                <a:tc>
                  <a:txBody>
                    <a:bodyPr/>
                    <a:lstStyle/>
                    <a:p>
                      <a:pPr algn="ctr" fontAlgn="b"/>
                      <a:r>
                        <a:rPr lang="en-US" sz="1800" u="none" strike="noStrike" dirty="0">
                          <a:effectLst/>
                          <a:latin typeface="Arial" panose="020B0604020202020204" pitchFamily="34" charset="0"/>
                          <a:cs typeface="Arial" panose="020B0604020202020204" pitchFamily="34" charset="0"/>
                        </a:rPr>
                        <a:t>0</a:t>
                      </a:r>
                      <a:endParaRPr lang="en-US" sz="1800" b="0" i="0" u="none" strike="noStrike" dirty="0">
                        <a:effectLst/>
                        <a:latin typeface="Arial" panose="020B0604020202020204" pitchFamily="34" charset="0"/>
                        <a:cs typeface="Arial" panose="020B0604020202020204" pitchFamily="34" charset="0"/>
                      </a:endParaRPr>
                    </a:p>
                  </a:txBody>
                  <a:tcPr marL="7620" marR="7620" marT="7620" marB="0" anchor="b"/>
                </a:tc>
                <a:extLst>
                  <a:ext uri="{0D108BD9-81ED-4DB2-BD59-A6C34878D82A}">
                    <a16:rowId xmlns:a16="http://schemas.microsoft.com/office/drawing/2014/main" val="3377134699"/>
                  </a:ext>
                </a:extLst>
              </a:tr>
              <a:tr h="363974">
                <a:tc>
                  <a:txBody>
                    <a:bodyPr/>
                    <a:lstStyle/>
                    <a:p>
                      <a:pPr algn="ctr" fontAlgn="b"/>
                      <a:r>
                        <a:rPr lang="en-US" sz="1800" u="none" strike="noStrike">
                          <a:effectLst/>
                          <a:latin typeface="Arial" panose="020B0604020202020204" pitchFamily="34" charset="0"/>
                          <a:cs typeface="Arial" panose="020B0604020202020204" pitchFamily="34" charset="0"/>
                        </a:rPr>
                        <a:t>Superior California</a:t>
                      </a:r>
                      <a:endParaRPr lang="en-US" sz="1800" b="0" i="0" u="none" strike="noStrike">
                        <a:effectLst/>
                        <a:latin typeface="Arial" panose="020B0604020202020204" pitchFamily="34" charset="0"/>
                        <a:cs typeface="Arial" panose="020B0604020202020204" pitchFamily="34" charset="0"/>
                      </a:endParaRPr>
                    </a:p>
                  </a:txBody>
                  <a:tcPr marL="7620" marR="7620" marT="7620" marB="0" anchor="b"/>
                </a:tc>
                <a:tc>
                  <a:txBody>
                    <a:bodyPr/>
                    <a:lstStyle/>
                    <a:p>
                      <a:pPr algn="ctr" fontAlgn="b"/>
                      <a:r>
                        <a:rPr lang="en-US" sz="1800" u="none" strike="noStrike">
                          <a:effectLst/>
                          <a:latin typeface="Arial" panose="020B0604020202020204" pitchFamily="34" charset="0"/>
                          <a:cs typeface="Arial" panose="020B0604020202020204" pitchFamily="34" charset="0"/>
                        </a:rPr>
                        <a:t>14</a:t>
                      </a:r>
                      <a:endParaRPr lang="en-US" sz="1800" b="0" i="0" u="none" strike="noStrike">
                        <a:effectLst/>
                        <a:latin typeface="Arial" panose="020B0604020202020204" pitchFamily="34" charset="0"/>
                        <a:cs typeface="Arial" panose="020B0604020202020204" pitchFamily="34" charset="0"/>
                      </a:endParaRPr>
                    </a:p>
                  </a:txBody>
                  <a:tcPr marL="7620" marR="7620" marT="7620" marB="0" anchor="b"/>
                </a:tc>
                <a:tc>
                  <a:txBody>
                    <a:bodyPr/>
                    <a:lstStyle/>
                    <a:p>
                      <a:pPr algn="ctr" fontAlgn="b"/>
                      <a:r>
                        <a:rPr lang="en-US" sz="1800" u="none" strike="noStrike" dirty="0">
                          <a:effectLst/>
                          <a:latin typeface="Arial" panose="020B0604020202020204" pitchFamily="34" charset="0"/>
                          <a:cs typeface="Arial" panose="020B0604020202020204" pitchFamily="34" charset="0"/>
                        </a:rPr>
                        <a:t>1</a:t>
                      </a:r>
                      <a:endParaRPr lang="en-US" sz="1800" b="0" i="0" u="none" strike="noStrike" dirty="0">
                        <a:effectLst/>
                        <a:latin typeface="Arial" panose="020B0604020202020204" pitchFamily="34" charset="0"/>
                        <a:cs typeface="Arial" panose="020B0604020202020204" pitchFamily="34" charset="0"/>
                      </a:endParaRPr>
                    </a:p>
                  </a:txBody>
                  <a:tcPr marL="7620" marR="7620" marT="7620" marB="0" anchor="b"/>
                </a:tc>
                <a:extLst>
                  <a:ext uri="{0D108BD9-81ED-4DB2-BD59-A6C34878D82A}">
                    <a16:rowId xmlns:a16="http://schemas.microsoft.com/office/drawing/2014/main" val="634898874"/>
                  </a:ext>
                </a:extLst>
              </a:tr>
              <a:tr h="376524">
                <a:tc>
                  <a:txBody>
                    <a:bodyPr/>
                    <a:lstStyle/>
                    <a:p>
                      <a:pPr algn="ctr" fontAlgn="b"/>
                      <a:r>
                        <a:rPr lang="en-US" sz="1800" u="none" strike="noStrike" dirty="0">
                          <a:effectLst/>
                          <a:latin typeface="Arial" panose="020B0604020202020204" pitchFamily="34" charset="0"/>
                          <a:cs typeface="Arial" panose="020B0604020202020204" pitchFamily="34" charset="0"/>
                        </a:rPr>
                        <a:t>Total</a:t>
                      </a:r>
                      <a:endParaRPr lang="en-US" sz="1800" b="0" i="0" u="none" strike="noStrike" dirty="0">
                        <a:effectLst/>
                        <a:latin typeface="Arial" panose="020B0604020202020204" pitchFamily="34" charset="0"/>
                        <a:cs typeface="Arial" panose="020B0604020202020204" pitchFamily="34" charset="0"/>
                      </a:endParaRPr>
                    </a:p>
                  </a:txBody>
                  <a:tcPr marL="7620" marR="7620" marT="7620" marB="0" anchor="b"/>
                </a:tc>
                <a:tc>
                  <a:txBody>
                    <a:bodyPr/>
                    <a:lstStyle/>
                    <a:p>
                      <a:pPr algn="ctr" fontAlgn="b"/>
                      <a:r>
                        <a:rPr lang="en-US" sz="1800" u="none" strike="noStrike">
                          <a:effectLst/>
                          <a:latin typeface="Arial" panose="020B0604020202020204" pitchFamily="34" charset="0"/>
                          <a:cs typeface="Arial" panose="020B0604020202020204" pitchFamily="34" charset="0"/>
                        </a:rPr>
                        <a:t>148</a:t>
                      </a:r>
                      <a:endParaRPr lang="en-US" sz="1800" b="1" i="0" u="none" strike="noStrike">
                        <a:effectLst/>
                        <a:latin typeface="Arial" panose="020B0604020202020204" pitchFamily="34" charset="0"/>
                        <a:cs typeface="Arial" panose="020B0604020202020204" pitchFamily="34" charset="0"/>
                      </a:endParaRPr>
                    </a:p>
                  </a:txBody>
                  <a:tcPr marL="7620" marR="7620" marT="7620" marB="0" anchor="b"/>
                </a:tc>
                <a:tc>
                  <a:txBody>
                    <a:bodyPr/>
                    <a:lstStyle/>
                    <a:p>
                      <a:pPr algn="ctr" fontAlgn="b"/>
                      <a:r>
                        <a:rPr lang="en-US" sz="1800" u="none" strike="noStrike" dirty="0">
                          <a:effectLst/>
                          <a:latin typeface="Arial" panose="020B0604020202020204" pitchFamily="34" charset="0"/>
                          <a:cs typeface="Arial" panose="020B0604020202020204" pitchFamily="34" charset="0"/>
                        </a:rPr>
                        <a:t>4</a:t>
                      </a:r>
                      <a:endParaRPr lang="en-US" sz="1800" b="1" i="0" u="none" strike="noStrike" dirty="0">
                        <a:effectLst/>
                        <a:latin typeface="Arial" panose="020B0604020202020204" pitchFamily="34" charset="0"/>
                        <a:cs typeface="Arial" panose="020B0604020202020204" pitchFamily="34" charset="0"/>
                      </a:endParaRPr>
                    </a:p>
                  </a:txBody>
                  <a:tcPr marL="7620" marR="7620" marT="7620" marB="0" anchor="b"/>
                </a:tc>
                <a:extLst>
                  <a:ext uri="{0D108BD9-81ED-4DB2-BD59-A6C34878D82A}">
                    <a16:rowId xmlns:a16="http://schemas.microsoft.com/office/drawing/2014/main" val="1063209997"/>
                  </a:ext>
                </a:extLst>
              </a:tr>
            </a:tbl>
          </a:graphicData>
        </a:graphic>
      </p:graphicFrame>
    </p:spTree>
    <p:extLst>
      <p:ext uri="{BB962C8B-B14F-4D97-AF65-F5344CB8AC3E}">
        <p14:creationId xmlns:p14="http://schemas.microsoft.com/office/powerpoint/2010/main" val="189580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E4BBE7B7-6147-6FA7-3D7C-B2B2B98C6D68}"/>
              </a:ext>
            </a:extLst>
          </p:cNvPr>
          <p:cNvSpPr txBox="1">
            <a:spLocks noGrp="1"/>
          </p:cNvSpPr>
          <p:nvPr>
            <p:ph type="title" idx="4294967295"/>
          </p:nvPr>
        </p:nvSpPr>
        <p:spPr>
          <a:xfrm>
            <a:off x="4812195" y="2385392"/>
            <a:ext cx="2534478" cy="3806686"/>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900" b="1" i="0" u="none" strike="noStrike" kern="1200" cap="none" spc="0" normalizeH="0" baseline="0" noProof="0" dirty="0">
                <a:ln>
                  <a:noFill/>
                </a:ln>
                <a:effectLst/>
                <a:uLnTx/>
                <a:uFillTx/>
                <a:latin typeface="+mn-lt"/>
                <a:ea typeface="+mj-ea"/>
                <a:cs typeface="+mj-cs"/>
              </a:rPr>
              <a:t>Images from the August 29</a:t>
            </a:r>
            <a:r>
              <a:rPr kumimoji="0" lang="en-US" sz="2900" b="1" i="0" u="none" strike="noStrike" kern="1200" cap="none" spc="0" normalizeH="0" baseline="30000" noProof="0" dirty="0">
                <a:ln>
                  <a:noFill/>
                </a:ln>
                <a:effectLst/>
                <a:uLnTx/>
                <a:uFillTx/>
                <a:latin typeface="+mn-lt"/>
                <a:ea typeface="+mj-ea"/>
                <a:cs typeface="+mj-cs"/>
              </a:rPr>
              <a:t>th</a:t>
            </a:r>
            <a:r>
              <a:rPr kumimoji="0" lang="en-US" sz="2900" b="1" i="0" u="none" strike="noStrike" kern="1200" cap="none" spc="0" normalizeH="0" baseline="0" noProof="0" dirty="0">
                <a:ln>
                  <a:noFill/>
                </a:ln>
                <a:effectLst/>
                <a:uLnTx/>
                <a:uFillTx/>
                <a:latin typeface="+mn-lt"/>
                <a:ea typeface="+mj-ea"/>
                <a:cs typeface="+mj-cs"/>
              </a:rPr>
              <a:t> Service Center for Independent Life open house with California Connect</a:t>
            </a:r>
          </a:p>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en-US" sz="2900" b="1" i="0" u="none" strike="noStrike" kern="1200" cap="none" spc="0" normalizeH="0" baseline="0" noProof="0" dirty="0">
              <a:ln>
                <a:noFill/>
              </a:ln>
              <a:solidFill>
                <a:srgbClr val="003065"/>
              </a:solidFill>
              <a:effectLst/>
              <a:uLnTx/>
              <a:uFillTx/>
              <a:latin typeface="+mj-lt"/>
              <a:ea typeface="+mj-ea"/>
              <a:cs typeface="+mj-cs"/>
            </a:endParaRPr>
          </a:p>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en-US" sz="6000" b="0" i="0" u="none" strike="noStrike" kern="1200" cap="none" spc="0" normalizeH="0" baseline="0" noProof="0" dirty="0">
              <a:ln>
                <a:noFill/>
              </a:ln>
              <a:solidFill>
                <a:schemeClr val="tx1"/>
              </a:solidFill>
              <a:effectLst/>
              <a:uLnTx/>
              <a:uFillTx/>
              <a:latin typeface="+mj-lt"/>
              <a:ea typeface="+mj-ea"/>
              <a:cs typeface="+mj-cs"/>
            </a:endParaRPr>
          </a:p>
        </p:txBody>
      </p:sp>
      <p:pic>
        <p:nvPicPr>
          <p:cNvPr id="9" name="Picture 8" descr="A group of people waiting to enter the Service Center for Independent Life in Claremont, CA">
            <a:extLst>
              <a:ext uri="{FF2B5EF4-FFF2-40B4-BE49-F238E27FC236}">
                <a16:creationId xmlns:a16="http://schemas.microsoft.com/office/drawing/2014/main" id="{C2FBCDF4-EA66-1A22-3B8C-88AF16B15D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2510" y="682486"/>
            <a:ext cx="4132194" cy="5509592"/>
          </a:xfrm>
          <a:prstGeom prst="rect">
            <a:avLst/>
          </a:prstGeom>
        </p:spPr>
      </p:pic>
      <p:pic>
        <p:nvPicPr>
          <p:cNvPr id="7" name="Picture 6" descr="A person holding an oversize pair of scissors cutting a red ribbon.">
            <a:extLst>
              <a:ext uri="{FF2B5EF4-FFF2-40B4-BE49-F238E27FC236}">
                <a16:creationId xmlns:a16="http://schemas.microsoft.com/office/drawing/2014/main" id="{52E62774-A37D-BAC3-6FD3-6FDE3E16DA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84165" y="674204"/>
            <a:ext cx="4204253" cy="5605671"/>
          </a:xfrm>
          <a:prstGeom prst="rect">
            <a:avLst/>
          </a:prstGeom>
        </p:spPr>
      </p:pic>
    </p:spTree>
    <p:extLst>
      <p:ext uri="{BB962C8B-B14F-4D97-AF65-F5344CB8AC3E}">
        <p14:creationId xmlns:p14="http://schemas.microsoft.com/office/powerpoint/2010/main" val="30984867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0EAF140-C2A8-DDBD-3F34-690173161F0C}"/>
              </a:ext>
            </a:extLst>
          </p:cNvPr>
          <p:cNvSpPr>
            <a:spLocks noGrp="1"/>
          </p:cNvSpPr>
          <p:nvPr>
            <p:ph type="title"/>
          </p:nvPr>
        </p:nvSpPr>
        <p:spPr>
          <a:xfrm>
            <a:off x="838200" y="142875"/>
            <a:ext cx="10515600" cy="1098553"/>
          </a:xfrm>
        </p:spPr>
        <p:txBody>
          <a:bodyPr/>
          <a:lstStyle/>
          <a:p>
            <a:r>
              <a:rPr lang="en-US" b="1" i="0" dirty="0">
                <a:solidFill>
                  <a:srgbClr val="003065"/>
                </a:solidFill>
                <a:effectLst/>
              </a:rPr>
              <a:t>August 2024 Field Operations Update</a:t>
            </a:r>
            <a:endParaRPr lang="en-US" dirty="0"/>
          </a:p>
        </p:txBody>
      </p:sp>
      <p:sp>
        <p:nvSpPr>
          <p:cNvPr id="6" name="Title 1">
            <a:extLst>
              <a:ext uri="{FF2B5EF4-FFF2-40B4-BE49-F238E27FC236}">
                <a16:creationId xmlns:a16="http://schemas.microsoft.com/office/drawing/2014/main" id="{64EFA72D-F609-BAB7-647A-7D0C9DEDD42D}"/>
              </a:ext>
            </a:extLst>
          </p:cNvPr>
          <p:cNvSpPr txBox="1">
            <a:spLocks/>
          </p:cNvSpPr>
          <p:nvPr/>
        </p:nvSpPr>
        <p:spPr>
          <a:xfrm>
            <a:off x="923925" y="1690688"/>
            <a:ext cx="3230633" cy="4432858"/>
          </a:xfrm>
          <a:prstGeom prst="rect">
            <a:avLst/>
          </a:prstGeom>
        </p:spPr>
        <p:txBody>
          <a:bodyPr vert="horz" lIns="91440" tIns="45720" rIns="91440" bIns="45720" rtlCol="0" anchor="b">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b="1" dirty="0">
                <a:latin typeface="+mn-lt"/>
              </a:rPr>
              <a:t>In August, 138 pieces of equipment were distributed by Field Operations Staff</a:t>
            </a:r>
            <a:endParaRPr lang="en-US" dirty="0">
              <a:latin typeface="+mn-lt"/>
            </a:endParaRPr>
          </a:p>
        </p:txBody>
      </p:sp>
      <p:graphicFrame>
        <p:nvGraphicFramePr>
          <p:cNvPr id="5" name="Table 4">
            <a:extLst>
              <a:ext uri="{FF2B5EF4-FFF2-40B4-BE49-F238E27FC236}">
                <a16:creationId xmlns:a16="http://schemas.microsoft.com/office/drawing/2014/main" id="{5F737E37-B7A5-94E8-118D-76A8C7685F01}"/>
              </a:ext>
            </a:extLst>
          </p:cNvPr>
          <p:cNvGraphicFramePr>
            <a:graphicFrameLocks noGrp="1"/>
          </p:cNvGraphicFramePr>
          <p:nvPr>
            <p:extLst>
              <p:ext uri="{D42A27DB-BD31-4B8C-83A1-F6EECF244321}">
                <p14:modId xmlns:p14="http://schemas.microsoft.com/office/powerpoint/2010/main" val="1341124099"/>
              </p:ext>
            </p:extLst>
          </p:nvPr>
        </p:nvGraphicFramePr>
        <p:xfrm>
          <a:off x="5360567" y="1127127"/>
          <a:ext cx="5353753" cy="5331380"/>
        </p:xfrm>
        <a:graphic>
          <a:graphicData uri="http://schemas.openxmlformats.org/drawingml/2006/table">
            <a:tbl>
              <a:tblPr firstRow="1">
                <a:tableStyleId>{5C22544A-7EE6-4342-B048-85BDC9FD1C3A}</a:tableStyleId>
              </a:tblPr>
              <a:tblGrid>
                <a:gridCol w="4031248">
                  <a:extLst>
                    <a:ext uri="{9D8B030D-6E8A-4147-A177-3AD203B41FA5}">
                      <a16:colId xmlns:a16="http://schemas.microsoft.com/office/drawing/2014/main" val="273969633"/>
                    </a:ext>
                  </a:extLst>
                </a:gridCol>
                <a:gridCol w="1322505">
                  <a:extLst>
                    <a:ext uri="{9D8B030D-6E8A-4147-A177-3AD203B41FA5}">
                      <a16:colId xmlns:a16="http://schemas.microsoft.com/office/drawing/2014/main" val="1137373447"/>
                    </a:ext>
                  </a:extLst>
                </a:gridCol>
              </a:tblGrid>
              <a:tr h="257492">
                <a:tc>
                  <a:txBody>
                    <a:bodyPr/>
                    <a:lstStyle/>
                    <a:p>
                      <a:pPr algn="l" fontAlgn="b"/>
                      <a:r>
                        <a:rPr lang="en-US" sz="1700" b="1" u="none" strike="noStrike">
                          <a:effectLst/>
                          <a:latin typeface="Arial" panose="020B0604020202020204" pitchFamily="34" charset="0"/>
                          <a:cs typeface="Arial" panose="020B0604020202020204" pitchFamily="34" charset="0"/>
                        </a:rPr>
                        <a:t>Equipment Category</a:t>
                      </a:r>
                      <a:endParaRPr lang="en-US" sz="1700" b="1" i="0" u="none" strike="noStrike">
                        <a:effectLst/>
                        <a:latin typeface="Arial" panose="020B0604020202020204" pitchFamily="34" charset="0"/>
                        <a:cs typeface="Arial" panose="020B0604020202020204" pitchFamily="34" charset="0"/>
                      </a:endParaRPr>
                    </a:p>
                  </a:txBody>
                  <a:tcPr marL="7489" marR="7489" marT="7489" marB="0" anchor="b"/>
                </a:tc>
                <a:tc>
                  <a:txBody>
                    <a:bodyPr/>
                    <a:lstStyle/>
                    <a:p>
                      <a:pPr algn="l" fontAlgn="b"/>
                      <a:r>
                        <a:rPr lang="en-US" sz="1700" b="1" u="none" strike="noStrike" dirty="0">
                          <a:effectLst/>
                          <a:latin typeface="Arial" panose="020B0604020202020204" pitchFamily="34" charset="0"/>
                          <a:cs typeface="Arial" panose="020B0604020202020204" pitchFamily="34" charset="0"/>
                        </a:rPr>
                        <a:t>Count</a:t>
                      </a:r>
                      <a:endParaRPr lang="en-US" sz="1700" b="1" i="0" u="none" strike="noStrike" dirty="0">
                        <a:effectLst/>
                        <a:latin typeface="Arial" panose="020B0604020202020204" pitchFamily="34" charset="0"/>
                        <a:cs typeface="Arial" panose="020B0604020202020204" pitchFamily="34" charset="0"/>
                      </a:endParaRPr>
                    </a:p>
                  </a:txBody>
                  <a:tcPr marL="7489" marR="7489" marT="7489" marB="0" anchor="b"/>
                </a:tc>
                <a:extLst>
                  <a:ext uri="{0D108BD9-81ED-4DB2-BD59-A6C34878D82A}">
                    <a16:rowId xmlns:a16="http://schemas.microsoft.com/office/drawing/2014/main" val="2602244839"/>
                  </a:ext>
                </a:extLst>
              </a:tr>
              <a:tr h="257492">
                <a:tc>
                  <a:txBody>
                    <a:bodyPr/>
                    <a:lstStyle/>
                    <a:p>
                      <a:pPr algn="l" fontAlgn="b"/>
                      <a:r>
                        <a:rPr lang="en-US" sz="1700" u="none" strike="noStrike" dirty="0">
                          <a:effectLst/>
                          <a:latin typeface="Arial" panose="020B0604020202020204" pitchFamily="34" charset="0"/>
                          <a:cs typeface="Arial" panose="020B0604020202020204" pitchFamily="34" charset="0"/>
                        </a:rPr>
                        <a:t>Amplified Cordless Telephones</a:t>
                      </a:r>
                      <a:endParaRPr lang="en-US" sz="1700" b="0" i="0" u="none" strike="noStrike" dirty="0">
                        <a:effectLst/>
                        <a:latin typeface="Arial" panose="020B0604020202020204" pitchFamily="34" charset="0"/>
                        <a:cs typeface="Arial" panose="020B0604020202020204" pitchFamily="34" charset="0"/>
                      </a:endParaRPr>
                    </a:p>
                  </a:txBody>
                  <a:tcPr marL="7489" marR="7489" marT="7489" marB="0" anchor="b"/>
                </a:tc>
                <a:tc>
                  <a:txBody>
                    <a:bodyPr/>
                    <a:lstStyle/>
                    <a:p>
                      <a:pPr algn="l" fontAlgn="b"/>
                      <a:r>
                        <a:rPr lang="en-US" sz="1700" u="none" strike="noStrike">
                          <a:effectLst/>
                          <a:latin typeface="Arial" panose="020B0604020202020204" pitchFamily="34" charset="0"/>
                          <a:cs typeface="Arial" panose="020B0604020202020204" pitchFamily="34" charset="0"/>
                        </a:rPr>
                        <a:t>49</a:t>
                      </a:r>
                      <a:endParaRPr lang="en-US" sz="1700" b="0" i="0" u="none" strike="noStrike">
                        <a:effectLst/>
                        <a:latin typeface="Arial" panose="020B0604020202020204" pitchFamily="34" charset="0"/>
                        <a:cs typeface="Arial" panose="020B0604020202020204" pitchFamily="34" charset="0"/>
                      </a:endParaRPr>
                    </a:p>
                  </a:txBody>
                  <a:tcPr marL="7489" marR="7489" marT="7489" marB="0" anchor="b"/>
                </a:tc>
                <a:extLst>
                  <a:ext uri="{0D108BD9-81ED-4DB2-BD59-A6C34878D82A}">
                    <a16:rowId xmlns:a16="http://schemas.microsoft.com/office/drawing/2014/main" val="3184730045"/>
                  </a:ext>
                </a:extLst>
              </a:tr>
              <a:tr h="257492">
                <a:tc>
                  <a:txBody>
                    <a:bodyPr/>
                    <a:lstStyle/>
                    <a:p>
                      <a:pPr algn="l" fontAlgn="b"/>
                      <a:r>
                        <a:rPr lang="en-US" sz="1700" u="none" strike="noStrike" dirty="0">
                          <a:effectLst/>
                          <a:latin typeface="Arial" panose="020B0604020202020204" pitchFamily="34" charset="0"/>
                          <a:cs typeface="Arial" panose="020B0604020202020204" pitchFamily="34" charset="0"/>
                        </a:rPr>
                        <a:t>Amplified Telephones / Devices</a:t>
                      </a:r>
                      <a:endParaRPr lang="en-US" sz="1700" b="0" i="0" u="none" strike="noStrike" dirty="0">
                        <a:effectLst/>
                        <a:latin typeface="Arial" panose="020B0604020202020204" pitchFamily="34" charset="0"/>
                        <a:cs typeface="Arial" panose="020B0604020202020204" pitchFamily="34" charset="0"/>
                      </a:endParaRPr>
                    </a:p>
                  </a:txBody>
                  <a:tcPr marL="7489" marR="7489" marT="7489" marB="0" anchor="b"/>
                </a:tc>
                <a:tc>
                  <a:txBody>
                    <a:bodyPr/>
                    <a:lstStyle/>
                    <a:p>
                      <a:pPr algn="l" fontAlgn="b"/>
                      <a:r>
                        <a:rPr lang="en-US" sz="1700" u="none" strike="noStrike">
                          <a:effectLst/>
                          <a:latin typeface="Arial" panose="020B0604020202020204" pitchFamily="34" charset="0"/>
                          <a:cs typeface="Arial" panose="020B0604020202020204" pitchFamily="34" charset="0"/>
                        </a:rPr>
                        <a:t>28</a:t>
                      </a:r>
                      <a:endParaRPr lang="en-US" sz="1700" b="0" i="0" u="none" strike="noStrike">
                        <a:effectLst/>
                        <a:latin typeface="Arial" panose="020B0604020202020204" pitchFamily="34" charset="0"/>
                        <a:cs typeface="Arial" panose="020B0604020202020204" pitchFamily="34" charset="0"/>
                      </a:endParaRPr>
                    </a:p>
                  </a:txBody>
                  <a:tcPr marL="7489" marR="7489" marT="7489" marB="0" anchor="b"/>
                </a:tc>
                <a:extLst>
                  <a:ext uri="{0D108BD9-81ED-4DB2-BD59-A6C34878D82A}">
                    <a16:rowId xmlns:a16="http://schemas.microsoft.com/office/drawing/2014/main" val="2662155119"/>
                  </a:ext>
                </a:extLst>
              </a:tr>
              <a:tr h="257492">
                <a:tc>
                  <a:txBody>
                    <a:bodyPr/>
                    <a:lstStyle/>
                    <a:p>
                      <a:pPr algn="l" fontAlgn="b"/>
                      <a:r>
                        <a:rPr lang="en-US" sz="1700" u="none" strike="noStrike">
                          <a:effectLst/>
                          <a:latin typeface="Arial" panose="020B0604020202020204" pitchFamily="34" charset="0"/>
                          <a:cs typeface="Arial" panose="020B0604020202020204" pitchFamily="34" charset="0"/>
                        </a:rPr>
                        <a:t>Assistive Listening Devices</a:t>
                      </a:r>
                      <a:endParaRPr lang="en-US" sz="1700" b="0" i="0" u="none" strike="noStrike">
                        <a:effectLst/>
                        <a:latin typeface="Arial" panose="020B0604020202020204" pitchFamily="34" charset="0"/>
                        <a:cs typeface="Arial" panose="020B0604020202020204" pitchFamily="34" charset="0"/>
                      </a:endParaRPr>
                    </a:p>
                  </a:txBody>
                  <a:tcPr marL="7489" marR="7489" marT="7489" marB="0" anchor="b"/>
                </a:tc>
                <a:tc>
                  <a:txBody>
                    <a:bodyPr/>
                    <a:lstStyle/>
                    <a:p>
                      <a:pPr algn="l" fontAlgn="b"/>
                      <a:r>
                        <a:rPr lang="en-US" sz="1700" u="none" strike="noStrike">
                          <a:effectLst/>
                          <a:latin typeface="Arial" panose="020B0604020202020204" pitchFamily="34" charset="0"/>
                          <a:cs typeface="Arial" panose="020B0604020202020204" pitchFamily="34" charset="0"/>
                        </a:rPr>
                        <a:t>13</a:t>
                      </a:r>
                      <a:endParaRPr lang="en-US" sz="1700" b="0" i="0" u="none" strike="noStrike">
                        <a:effectLst/>
                        <a:latin typeface="Arial" panose="020B0604020202020204" pitchFamily="34" charset="0"/>
                        <a:cs typeface="Arial" panose="020B0604020202020204" pitchFamily="34" charset="0"/>
                      </a:endParaRPr>
                    </a:p>
                  </a:txBody>
                  <a:tcPr marL="7489" marR="7489" marT="7489" marB="0" anchor="b"/>
                </a:tc>
                <a:extLst>
                  <a:ext uri="{0D108BD9-81ED-4DB2-BD59-A6C34878D82A}">
                    <a16:rowId xmlns:a16="http://schemas.microsoft.com/office/drawing/2014/main" val="2858242251"/>
                  </a:ext>
                </a:extLst>
              </a:tr>
              <a:tr h="257492">
                <a:tc>
                  <a:txBody>
                    <a:bodyPr/>
                    <a:lstStyle/>
                    <a:p>
                      <a:pPr algn="l" fontAlgn="b"/>
                      <a:r>
                        <a:rPr lang="en-US" sz="1700" u="none" strike="noStrike" dirty="0">
                          <a:effectLst/>
                          <a:latin typeface="Arial" panose="020B0604020202020204" pitchFamily="34" charset="0"/>
                          <a:cs typeface="Arial" panose="020B0604020202020204" pitchFamily="34" charset="0"/>
                        </a:rPr>
                        <a:t>Cordless Telephones</a:t>
                      </a:r>
                      <a:endParaRPr lang="en-US" sz="1700" b="0" i="0" u="none" strike="noStrike" dirty="0">
                        <a:effectLst/>
                        <a:latin typeface="Arial" panose="020B0604020202020204" pitchFamily="34" charset="0"/>
                        <a:cs typeface="Arial" panose="020B0604020202020204" pitchFamily="34" charset="0"/>
                      </a:endParaRPr>
                    </a:p>
                  </a:txBody>
                  <a:tcPr marL="7489" marR="7489" marT="7489" marB="0" anchor="b"/>
                </a:tc>
                <a:tc>
                  <a:txBody>
                    <a:bodyPr/>
                    <a:lstStyle/>
                    <a:p>
                      <a:pPr algn="l" fontAlgn="b"/>
                      <a:r>
                        <a:rPr lang="en-US" sz="1700" u="none" strike="noStrike">
                          <a:effectLst/>
                          <a:latin typeface="Arial" panose="020B0604020202020204" pitchFamily="34" charset="0"/>
                          <a:cs typeface="Arial" panose="020B0604020202020204" pitchFamily="34" charset="0"/>
                        </a:rPr>
                        <a:t>10</a:t>
                      </a:r>
                      <a:endParaRPr lang="en-US" sz="1700" b="0" i="0" u="none" strike="noStrike">
                        <a:effectLst/>
                        <a:latin typeface="Arial" panose="020B0604020202020204" pitchFamily="34" charset="0"/>
                        <a:cs typeface="Arial" panose="020B0604020202020204" pitchFamily="34" charset="0"/>
                      </a:endParaRPr>
                    </a:p>
                  </a:txBody>
                  <a:tcPr marL="7489" marR="7489" marT="7489" marB="0" anchor="b"/>
                </a:tc>
                <a:extLst>
                  <a:ext uri="{0D108BD9-81ED-4DB2-BD59-A6C34878D82A}">
                    <a16:rowId xmlns:a16="http://schemas.microsoft.com/office/drawing/2014/main" val="272174963"/>
                  </a:ext>
                </a:extLst>
              </a:tr>
              <a:tr h="257492">
                <a:tc>
                  <a:txBody>
                    <a:bodyPr/>
                    <a:lstStyle/>
                    <a:p>
                      <a:pPr algn="l" fontAlgn="b"/>
                      <a:r>
                        <a:rPr lang="en-US" sz="1700" u="none" strike="noStrike">
                          <a:effectLst/>
                          <a:latin typeface="Arial" panose="020B0604020202020204" pitchFamily="34" charset="0"/>
                          <a:cs typeface="Arial" panose="020B0604020202020204" pitchFamily="34" charset="0"/>
                        </a:rPr>
                        <a:t>Artificial Larynx Devices</a:t>
                      </a:r>
                      <a:endParaRPr lang="en-US" sz="1700" b="0" i="0" u="none" strike="noStrike">
                        <a:effectLst/>
                        <a:latin typeface="Arial" panose="020B0604020202020204" pitchFamily="34" charset="0"/>
                        <a:cs typeface="Arial" panose="020B0604020202020204" pitchFamily="34" charset="0"/>
                      </a:endParaRPr>
                    </a:p>
                  </a:txBody>
                  <a:tcPr marL="7489" marR="7489" marT="7489" marB="0" anchor="b"/>
                </a:tc>
                <a:tc>
                  <a:txBody>
                    <a:bodyPr/>
                    <a:lstStyle/>
                    <a:p>
                      <a:pPr algn="l" fontAlgn="b"/>
                      <a:r>
                        <a:rPr lang="en-US" sz="1700" u="none" strike="noStrike">
                          <a:effectLst/>
                          <a:latin typeface="Arial" panose="020B0604020202020204" pitchFamily="34" charset="0"/>
                          <a:cs typeface="Arial" panose="020B0604020202020204" pitchFamily="34" charset="0"/>
                        </a:rPr>
                        <a:t>7</a:t>
                      </a:r>
                      <a:endParaRPr lang="en-US" sz="1700" b="0" i="0" u="none" strike="noStrike">
                        <a:effectLst/>
                        <a:latin typeface="Arial" panose="020B0604020202020204" pitchFamily="34" charset="0"/>
                        <a:cs typeface="Arial" panose="020B0604020202020204" pitchFamily="34" charset="0"/>
                      </a:endParaRPr>
                    </a:p>
                  </a:txBody>
                  <a:tcPr marL="7489" marR="7489" marT="7489" marB="0" anchor="b"/>
                </a:tc>
                <a:extLst>
                  <a:ext uri="{0D108BD9-81ED-4DB2-BD59-A6C34878D82A}">
                    <a16:rowId xmlns:a16="http://schemas.microsoft.com/office/drawing/2014/main" val="2293180998"/>
                  </a:ext>
                </a:extLst>
              </a:tr>
              <a:tr h="257492">
                <a:tc>
                  <a:txBody>
                    <a:bodyPr/>
                    <a:lstStyle/>
                    <a:p>
                      <a:pPr algn="l" fontAlgn="b"/>
                      <a:r>
                        <a:rPr lang="en-US" sz="1700" u="none" strike="noStrike">
                          <a:effectLst/>
                          <a:latin typeface="Arial" panose="020B0604020202020204" pitchFamily="34" charset="0"/>
                          <a:cs typeface="Arial" panose="020B0604020202020204" pitchFamily="34" charset="0"/>
                        </a:rPr>
                        <a:t>Signaling Devices</a:t>
                      </a:r>
                      <a:endParaRPr lang="en-US" sz="1700" b="0" i="0" u="none" strike="noStrike">
                        <a:effectLst/>
                        <a:latin typeface="Arial" panose="020B0604020202020204" pitchFamily="34" charset="0"/>
                        <a:cs typeface="Arial" panose="020B0604020202020204" pitchFamily="34" charset="0"/>
                      </a:endParaRPr>
                    </a:p>
                  </a:txBody>
                  <a:tcPr marL="7489" marR="7489" marT="7489" marB="0" anchor="b"/>
                </a:tc>
                <a:tc>
                  <a:txBody>
                    <a:bodyPr/>
                    <a:lstStyle/>
                    <a:p>
                      <a:pPr algn="l" fontAlgn="b"/>
                      <a:r>
                        <a:rPr lang="en-US" sz="1700" u="none" strike="noStrike">
                          <a:effectLst/>
                          <a:latin typeface="Arial" panose="020B0604020202020204" pitchFamily="34" charset="0"/>
                          <a:cs typeface="Arial" panose="020B0604020202020204" pitchFamily="34" charset="0"/>
                        </a:rPr>
                        <a:t>7</a:t>
                      </a:r>
                      <a:endParaRPr lang="en-US" sz="1700" b="0" i="0" u="none" strike="noStrike">
                        <a:effectLst/>
                        <a:latin typeface="Arial" panose="020B0604020202020204" pitchFamily="34" charset="0"/>
                        <a:cs typeface="Arial" panose="020B0604020202020204" pitchFamily="34" charset="0"/>
                      </a:endParaRPr>
                    </a:p>
                  </a:txBody>
                  <a:tcPr marL="7489" marR="7489" marT="7489" marB="0" anchor="b"/>
                </a:tc>
                <a:extLst>
                  <a:ext uri="{0D108BD9-81ED-4DB2-BD59-A6C34878D82A}">
                    <a16:rowId xmlns:a16="http://schemas.microsoft.com/office/drawing/2014/main" val="2306381256"/>
                  </a:ext>
                </a:extLst>
              </a:tr>
              <a:tr h="257492">
                <a:tc>
                  <a:txBody>
                    <a:bodyPr/>
                    <a:lstStyle/>
                    <a:p>
                      <a:pPr algn="l" fontAlgn="b"/>
                      <a:r>
                        <a:rPr lang="en-US" sz="1700" u="none" strike="noStrike" dirty="0">
                          <a:effectLst/>
                          <a:latin typeface="Arial" panose="020B0604020202020204" pitchFamily="34" charset="0"/>
                          <a:cs typeface="Arial" panose="020B0604020202020204" pitchFamily="34" charset="0"/>
                        </a:rPr>
                        <a:t>Captioned Telephones</a:t>
                      </a:r>
                      <a:endParaRPr lang="en-US" sz="1700" b="0" i="0" u="none" strike="noStrike" dirty="0">
                        <a:effectLst/>
                        <a:latin typeface="Arial" panose="020B0604020202020204" pitchFamily="34" charset="0"/>
                        <a:cs typeface="Arial" panose="020B0604020202020204" pitchFamily="34" charset="0"/>
                      </a:endParaRPr>
                    </a:p>
                  </a:txBody>
                  <a:tcPr marL="7489" marR="7489" marT="7489" marB="0" anchor="b"/>
                </a:tc>
                <a:tc>
                  <a:txBody>
                    <a:bodyPr/>
                    <a:lstStyle/>
                    <a:p>
                      <a:pPr algn="l" fontAlgn="b"/>
                      <a:r>
                        <a:rPr lang="en-US" sz="1700" u="none" strike="noStrike">
                          <a:effectLst/>
                          <a:latin typeface="Arial" panose="020B0604020202020204" pitchFamily="34" charset="0"/>
                          <a:cs typeface="Arial" panose="020B0604020202020204" pitchFamily="34" charset="0"/>
                        </a:rPr>
                        <a:t>6</a:t>
                      </a:r>
                      <a:endParaRPr lang="en-US" sz="1700" b="0" i="0" u="none" strike="noStrike">
                        <a:effectLst/>
                        <a:latin typeface="Arial" panose="020B0604020202020204" pitchFamily="34" charset="0"/>
                        <a:cs typeface="Arial" panose="020B0604020202020204" pitchFamily="34" charset="0"/>
                      </a:endParaRPr>
                    </a:p>
                  </a:txBody>
                  <a:tcPr marL="7489" marR="7489" marT="7489" marB="0" anchor="b"/>
                </a:tc>
                <a:extLst>
                  <a:ext uri="{0D108BD9-81ED-4DB2-BD59-A6C34878D82A}">
                    <a16:rowId xmlns:a16="http://schemas.microsoft.com/office/drawing/2014/main" val="584298369"/>
                  </a:ext>
                </a:extLst>
              </a:tr>
              <a:tr h="257492">
                <a:tc>
                  <a:txBody>
                    <a:bodyPr/>
                    <a:lstStyle/>
                    <a:p>
                      <a:pPr algn="l" fontAlgn="b"/>
                      <a:r>
                        <a:rPr lang="en-US" sz="1700" u="none" strike="noStrike">
                          <a:effectLst/>
                          <a:latin typeface="Arial" panose="020B0604020202020204" pitchFamily="34" charset="0"/>
                          <a:cs typeface="Arial" panose="020B0604020202020204" pitchFamily="34" charset="0"/>
                        </a:rPr>
                        <a:t>Wireless Devices</a:t>
                      </a:r>
                      <a:endParaRPr lang="en-US" sz="1700" b="0" i="0" u="none" strike="noStrike">
                        <a:effectLst/>
                        <a:latin typeface="Arial" panose="020B0604020202020204" pitchFamily="34" charset="0"/>
                        <a:cs typeface="Arial" panose="020B0604020202020204" pitchFamily="34" charset="0"/>
                      </a:endParaRPr>
                    </a:p>
                  </a:txBody>
                  <a:tcPr marL="7489" marR="7489" marT="7489" marB="0" anchor="b"/>
                </a:tc>
                <a:tc>
                  <a:txBody>
                    <a:bodyPr/>
                    <a:lstStyle/>
                    <a:p>
                      <a:pPr algn="l" fontAlgn="b"/>
                      <a:r>
                        <a:rPr lang="en-US" sz="1700" u="none" strike="noStrike">
                          <a:effectLst/>
                          <a:latin typeface="Arial" panose="020B0604020202020204" pitchFamily="34" charset="0"/>
                          <a:cs typeface="Arial" panose="020B0604020202020204" pitchFamily="34" charset="0"/>
                        </a:rPr>
                        <a:t>6</a:t>
                      </a:r>
                      <a:endParaRPr lang="en-US" sz="1700" b="0" i="0" u="none" strike="noStrike">
                        <a:effectLst/>
                        <a:latin typeface="Arial" panose="020B0604020202020204" pitchFamily="34" charset="0"/>
                        <a:cs typeface="Arial" panose="020B0604020202020204" pitchFamily="34" charset="0"/>
                      </a:endParaRPr>
                    </a:p>
                  </a:txBody>
                  <a:tcPr marL="7489" marR="7489" marT="7489" marB="0" anchor="b"/>
                </a:tc>
                <a:extLst>
                  <a:ext uri="{0D108BD9-81ED-4DB2-BD59-A6C34878D82A}">
                    <a16:rowId xmlns:a16="http://schemas.microsoft.com/office/drawing/2014/main" val="3013904781"/>
                  </a:ext>
                </a:extLst>
              </a:tr>
              <a:tr h="257492">
                <a:tc>
                  <a:txBody>
                    <a:bodyPr/>
                    <a:lstStyle/>
                    <a:p>
                      <a:pPr algn="l" fontAlgn="b"/>
                      <a:r>
                        <a:rPr lang="en-US" sz="1700" u="none" strike="noStrike">
                          <a:effectLst/>
                          <a:latin typeface="Arial" panose="020B0604020202020204" pitchFamily="34" charset="0"/>
                          <a:cs typeface="Arial" panose="020B0604020202020204" pitchFamily="34" charset="0"/>
                        </a:rPr>
                        <a:t>Big Button Telephones</a:t>
                      </a:r>
                      <a:endParaRPr lang="en-US" sz="1700" b="0" i="0" u="none" strike="noStrike">
                        <a:effectLst/>
                        <a:latin typeface="Arial" panose="020B0604020202020204" pitchFamily="34" charset="0"/>
                        <a:cs typeface="Arial" panose="020B0604020202020204" pitchFamily="34" charset="0"/>
                      </a:endParaRPr>
                    </a:p>
                  </a:txBody>
                  <a:tcPr marL="7489" marR="7489" marT="7489" marB="0" anchor="b"/>
                </a:tc>
                <a:tc>
                  <a:txBody>
                    <a:bodyPr/>
                    <a:lstStyle/>
                    <a:p>
                      <a:pPr algn="l" fontAlgn="b"/>
                      <a:r>
                        <a:rPr lang="en-US" sz="1700" u="none" strike="noStrike">
                          <a:effectLst/>
                          <a:latin typeface="Arial" panose="020B0604020202020204" pitchFamily="34" charset="0"/>
                          <a:cs typeface="Arial" panose="020B0604020202020204" pitchFamily="34" charset="0"/>
                        </a:rPr>
                        <a:t>4</a:t>
                      </a:r>
                      <a:endParaRPr lang="en-US" sz="1700" b="0" i="0" u="none" strike="noStrike">
                        <a:effectLst/>
                        <a:latin typeface="Arial" panose="020B0604020202020204" pitchFamily="34" charset="0"/>
                        <a:cs typeface="Arial" panose="020B0604020202020204" pitchFamily="34" charset="0"/>
                      </a:endParaRPr>
                    </a:p>
                  </a:txBody>
                  <a:tcPr marL="7489" marR="7489" marT="7489" marB="0" anchor="b"/>
                </a:tc>
                <a:extLst>
                  <a:ext uri="{0D108BD9-81ED-4DB2-BD59-A6C34878D82A}">
                    <a16:rowId xmlns:a16="http://schemas.microsoft.com/office/drawing/2014/main" val="891600422"/>
                  </a:ext>
                </a:extLst>
              </a:tr>
              <a:tr h="257492">
                <a:tc>
                  <a:txBody>
                    <a:bodyPr/>
                    <a:lstStyle/>
                    <a:p>
                      <a:pPr algn="l" fontAlgn="b"/>
                      <a:r>
                        <a:rPr lang="en-US" sz="1700" u="none" strike="noStrike">
                          <a:effectLst/>
                          <a:latin typeface="Arial" panose="020B0604020202020204" pitchFamily="34" charset="0"/>
                          <a:cs typeface="Arial" panose="020B0604020202020204" pitchFamily="34" charset="0"/>
                        </a:rPr>
                        <a:t>Answering Machines</a:t>
                      </a:r>
                      <a:endParaRPr lang="en-US" sz="1700" b="0" i="0" u="none" strike="noStrike">
                        <a:effectLst/>
                        <a:latin typeface="Arial" panose="020B0604020202020204" pitchFamily="34" charset="0"/>
                        <a:cs typeface="Arial" panose="020B0604020202020204" pitchFamily="34" charset="0"/>
                      </a:endParaRPr>
                    </a:p>
                  </a:txBody>
                  <a:tcPr marL="7489" marR="7489" marT="7489" marB="0" anchor="b"/>
                </a:tc>
                <a:tc>
                  <a:txBody>
                    <a:bodyPr/>
                    <a:lstStyle/>
                    <a:p>
                      <a:pPr algn="l" fontAlgn="b"/>
                      <a:r>
                        <a:rPr lang="en-US" sz="1700" u="none" strike="noStrike" dirty="0">
                          <a:effectLst/>
                          <a:latin typeface="Arial" panose="020B0604020202020204" pitchFamily="34" charset="0"/>
                          <a:cs typeface="Arial" panose="020B0604020202020204" pitchFamily="34" charset="0"/>
                        </a:rPr>
                        <a:t>3</a:t>
                      </a:r>
                      <a:endParaRPr lang="en-US" sz="1700" b="0" i="0" u="none" strike="noStrike" dirty="0">
                        <a:effectLst/>
                        <a:latin typeface="Arial" panose="020B0604020202020204" pitchFamily="34" charset="0"/>
                        <a:cs typeface="Arial" panose="020B0604020202020204" pitchFamily="34" charset="0"/>
                      </a:endParaRPr>
                    </a:p>
                  </a:txBody>
                  <a:tcPr marL="7489" marR="7489" marT="7489" marB="0" anchor="b"/>
                </a:tc>
                <a:extLst>
                  <a:ext uri="{0D108BD9-81ED-4DB2-BD59-A6C34878D82A}">
                    <a16:rowId xmlns:a16="http://schemas.microsoft.com/office/drawing/2014/main" val="2810915901"/>
                  </a:ext>
                </a:extLst>
              </a:tr>
              <a:tr h="257492">
                <a:tc>
                  <a:txBody>
                    <a:bodyPr/>
                    <a:lstStyle/>
                    <a:p>
                      <a:pPr algn="l" fontAlgn="b"/>
                      <a:r>
                        <a:rPr lang="en-US" sz="1700" u="none" strike="noStrike">
                          <a:effectLst/>
                          <a:latin typeface="Arial" panose="020B0604020202020204" pitchFamily="34" charset="0"/>
                          <a:cs typeface="Arial" panose="020B0604020202020204" pitchFamily="34" charset="0"/>
                        </a:rPr>
                        <a:t>Speech Amplifiers</a:t>
                      </a:r>
                      <a:endParaRPr lang="en-US" sz="1700" b="0" i="0" u="none" strike="noStrike">
                        <a:effectLst/>
                        <a:latin typeface="Arial" panose="020B0604020202020204" pitchFamily="34" charset="0"/>
                        <a:cs typeface="Arial" panose="020B0604020202020204" pitchFamily="34" charset="0"/>
                      </a:endParaRPr>
                    </a:p>
                  </a:txBody>
                  <a:tcPr marL="7489" marR="7489" marT="7489" marB="0" anchor="b"/>
                </a:tc>
                <a:tc>
                  <a:txBody>
                    <a:bodyPr/>
                    <a:lstStyle/>
                    <a:p>
                      <a:pPr algn="l" fontAlgn="b"/>
                      <a:r>
                        <a:rPr lang="en-US" sz="1700" u="none" strike="noStrike">
                          <a:effectLst/>
                          <a:latin typeface="Arial" panose="020B0604020202020204" pitchFamily="34" charset="0"/>
                          <a:cs typeface="Arial" panose="020B0604020202020204" pitchFamily="34" charset="0"/>
                        </a:rPr>
                        <a:t>2</a:t>
                      </a:r>
                      <a:endParaRPr lang="en-US" sz="1700" b="0" i="0" u="none" strike="noStrike">
                        <a:effectLst/>
                        <a:latin typeface="Arial" panose="020B0604020202020204" pitchFamily="34" charset="0"/>
                        <a:cs typeface="Arial" panose="020B0604020202020204" pitchFamily="34" charset="0"/>
                      </a:endParaRPr>
                    </a:p>
                  </a:txBody>
                  <a:tcPr marL="7489" marR="7489" marT="7489" marB="0" anchor="b"/>
                </a:tc>
                <a:extLst>
                  <a:ext uri="{0D108BD9-81ED-4DB2-BD59-A6C34878D82A}">
                    <a16:rowId xmlns:a16="http://schemas.microsoft.com/office/drawing/2014/main" val="2201717687"/>
                  </a:ext>
                </a:extLst>
              </a:tr>
              <a:tr h="257492">
                <a:tc>
                  <a:txBody>
                    <a:bodyPr/>
                    <a:lstStyle/>
                    <a:p>
                      <a:pPr algn="l" fontAlgn="b"/>
                      <a:r>
                        <a:rPr lang="en-US" sz="1700" u="none" strike="noStrike">
                          <a:effectLst/>
                          <a:latin typeface="Arial" panose="020B0604020202020204" pitchFamily="34" charset="0"/>
                          <a:cs typeface="Arial" panose="020B0604020202020204" pitchFamily="34" charset="0"/>
                        </a:rPr>
                        <a:t>TTYs</a:t>
                      </a:r>
                      <a:endParaRPr lang="en-US" sz="1700" b="0" i="0" u="none" strike="noStrike">
                        <a:effectLst/>
                        <a:latin typeface="Arial" panose="020B0604020202020204" pitchFamily="34" charset="0"/>
                        <a:cs typeface="Arial" panose="020B0604020202020204" pitchFamily="34" charset="0"/>
                      </a:endParaRPr>
                    </a:p>
                  </a:txBody>
                  <a:tcPr marL="7489" marR="7489" marT="7489" marB="0" anchor="b"/>
                </a:tc>
                <a:tc>
                  <a:txBody>
                    <a:bodyPr/>
                    <a:lstStyle/>
                    <a:p>
                      <a:pPr algn="l" fontAlgn="b"/>
                      <a:r>
                        <a:rPr lang="en-US" sz="1700" u="none" strike="noStrike">
                          <a:effectLst/>
                          <a:latin typeface="Arial" panose="020B0604020202020204" pitchFamily="34" charset="0"/>
                          <a:cs typeface="Arial" panose="020B0604020202020204" pitchFamily="34" charset="0"/>
                        </a:rPr>
                        <a:t>2</a:t>
                      </a:r>
                      <a:endParaRPr lang="en-US" sz="1700" b="0" i="0" u="none" strike="noStrike">
                        <a:effectLst/>
                        <a:latin typeface="Arial" panose="020B0604020202020204" pitchFamily="34" charset="0"/>
                        <a:cs typeface="Arial" panose="020B0604020202020204" pitchFamily="34" charset="0"/>
                      </a:endParaRPr>
                    </a:p>
                  </a:txBody>
                  <a:tcPr marL="7489" marR="7489" marT="7489" marB="0" anchor="b"/>
                </a:tc>
                <a:extLst>
                  <a:ext uri="{0D108BD9-81ED-4DB2-BD59-A6C34878D82A}">
                    <a16:rowId xmlns:a16="http://schemas.microsoft.com/office/drawing/2014/main" val="2495022213"/>
                  </a:ext>
                </a:extLst>
              </a:tr>
              <a:tr h="257492">
                <a:tc>
                  <a:txBody>
                    <a:bodyPr/>
                    <a:lstStyle/>
                    <a:p>
                      <a:pPr algn="l" fontAlgn="b"/>
                      <a:r>
                        <a:rPr lang="en-US" sz="1700" u="none" strike="noStrike">
                          <a:effectLst/>
                          <a:latin typeface="Arial" panose="020B0604020202020204" pitchFamily="34" charset="0"/>
                          <a:cs typeface="Arial" panose="020B0604020202020204" pitchFamily="34" charset="0"/>
                        </a:rPr>
                        <a:t>Dialing Devices</a:t>
                      </a:r>
                      <a:endParaRPr lang="en-US" sz="1700" b="0" i="0" u="none" strike="noStrike">
                        <a:effectLst/>
                        <a:latin typeface="Arial" panose="020B0604020202020204" pitchFamily="34" charset="0"/>
                        <a:cs typeface="Arial" panose="020B0604020202020204" pitchFamily="34" charset="0"/>
                      </a:endParaRPr>
                    </a:p>
                  </a:txBody>
                  <a:tcPr marL="7489" marR="7489" marT="7489" marB="0" anchor="b"/>
                </a:tc>
                <a:tc>
                  <a:txBody>
                    <a:bodyPr/>
                    <a:lstStyle/>
                    <a:p>
                      <a:pPr algn="l" fontAlgn="b"/>
                      <a:r>
                        <a:rPr lang="en-US" sz="1700" u="none" strike="noStrike">
                          <a:effectLst/>
                          <a:latin typeface="Arial" panose="020B0604020202020204" pitchFamily="34" charset="0"/>
                          <a:cs typeface="Arial" panose="020B0604020202020204" pitchFamily="34" charset="0"/>
                        </a:rPr>
                        <a:t>1</a:t>
                      </a:r>
                      <a:endParaRPr lang="en-US" sz="1700" b="0" i="0" u="none" strike="noStrike">
                        <a:effectLst/>
                        <a:latin typeface="Arial" panose="020B0604020202020204" pitchFamily="34" charset="0"/>
                        <a:cs typeface="Arial" panose="020B0604020202020204" pitchFamily="34" charset="0"/>
                      </a:endParaRPr>
                    </a:p>
                  </a:txBody>
                  <a:tcPr marL="7489" marR="7489" marT="7489" marB="0" anchor="b"/>
                </a:tc>
                <a:extLst>
                  <a:ext uri="{0D108BD9-81ED-4DB2-BD59-A6C34878D82A}">
                    <a16:rowId xmlns:a16="http://schemas.microsoft.com/office/drawing/2014/main" val="1544491091"/>
                  </a:ext>
                </a:extLst>
              </a:tr>
              <a:tr h="257492">
                <a:tc>
                  <a:txBody>
                    <a:bodyPr/>
                    <a:lstStyle/>
                    <a:p>
                      <a:pPr algn="l" fontAlgn="b"/>
                      <a:r>
                        <a:rPr lang="en-US" sz="1700" u="none" strike="noStrike">
                          <a:effectLst/>
                          <a:latin typeface="Arial" panose="020B0604020202020204" pitchFamily="34" charset="0"/>
                          <a:cs typeface="Arial" panose="020B0604020202020204" pitchFamily="34" charset="0"/>
                        </a:rPr>
                        <a:t>Anti-Stuttering Device</a:t>
                      </a:r>
                      <a:endParaRPr lang="en-US" sz="1700" b="0" i="0" u="none" strike="noStrike">
                        <a:effectLst/>
                        <a:latin typeface="Arial" panose="020B0604020202020204" pitchFamily="34" charset="0"/>
                        <a:cs typeface="Arial" panose="020B0604020202020204" pitchFamily="34" charset="0"/>
                      </a:endParaRPr>
                    </a:p>
                  </a:txBody>
                  <a:tcPr marL="7489" marR="7489" marT="7489" marB="0" anchor="b"/>
                </a:tc>
                <a:tc>
                  <a:txBody>
                    <a:bodyPr/>
                    <a:lstStyle/>
                    <a:p>
                      <a:pPr algn="l" fontAlgn="b"/>
                      <a:r>
                        <a:rPr lang="en-US" sz="1700" u="none" strike="noStrike">
                          <a:effectLst/>
                          <a:latin typeface="Arial" panose="020B0604020202020204" pitchFamily="34" charset="0"/>
                          <a:cs typeface="Arial" panose="020B0604020202020204" pitchFamily="34" charset="0"/>
                        </a:rPr>
                        <a:t>0</a:t>
                      </a:r>
                      <a:endParaRPr lang="en-US" sz="1700" b="0" i="0" u="none" strike="noStrike">
                        <a:effectLst/>
                        <a:latin typeface="Arial" panose="020B0604020202020204" pitchFamily="34" charset="0"/>
                        <a:cs typeface="Arial" panose="020B0604020202020204" pitchFamily="34" charset="0"/>
                      </a:endParaRPr>
                    </a:p>
                  </a:txBody>
                  <a:tcPr marL="7489" marR="7489" marT="7489" marB="0" anchor="b"/>
                </a:tc>
                <a:extLst>
                  <a:ext uri="{0D108BD9-81ED-4DB2-BD59-A6C34878D82A}">
                    <a16:rowId xmlns:a16="http://schemas.microsoft.com/office/drawing/2014/main" val="530281813"/>
                  </a:ext>
                </a:extLst>
              </a:tr>
              <a:tr h="257492">
                <a:tc>
                  <a:txBody>
                    <a:bodyPr/>
                    <a:lstStyle/>
                    <a:p>
                      <a:pPr algn="l" fontAlgn="b"/>
                      <a:r>
                        <a:rPr lang="en-US" sz="1700" u="none" strike="noStrike">
                          <a:effectLst/>
                          <a:latin typeface="Arial" panose="020B0604020202020204" pitchFamily="34" charset="0"/>
                          <a:cs typeface="Arial" panose="020B0604020202020204" pitchFamily="34" charset="0"/>
                        </a:rPr>
                        <a:t>Fax Machine</a:t>
                      </a:r>
                      <a:endParaRPr lang="en-US" sz="1700" b="0" i="0" u="none" strike="noStrike">
                        <a:effectLst/>
                        <a:latin typeface="Arial" panose="020B0604020202020204" pitchFamily="34" charset="0"/>
                        <a:cs typeface="Arial" panose="020B0604020202020204" pitchFamily="34" charset="0"/>
                      </a:endParaRPr>
                    </a:p>
                  </a:txBody>
                  <a:tcPr marL="7489" marR="7489" marT="7489" marB="0" anchor="b"/>
                </a:tc>
                <a:tc>
                  <a:txBody>
                    <a:bodyPr/>
                    <a:lstStyle/>
                    <a:p>
                      <a:pPr algn="l" fontAlgn="b"/>
                      <a:r>
                        <a:rPr lang="en-US" sz="1700" u="none" strike="noStrike">
                          <a:effectLst/>
                          <a:latin typeface="Arial" panose="020B0604020202020204" pitchFamily="34" charset="0"/>
                          <a:cs typeface="Arial" panose="020B0604020202020204" pitchFamily="34" charset="0"/>
                        </a:rPr>
                        <a:t>0</a:t>
                      </a:r>
                      <a:endParaRPr lang="en-US" sz="1700" b="0" i="0" u="none" strike="noStrike">
                        <a:effectLst/>
                        <a:latin typeface="Arial" panose="020B0604020202020204" pitchFamily="34" charset="0"/>
                        <a:cs typeface="Arial" panose="020B0604020202020204" pitchFamily="34" charset="0"/>
                      </a:endParaRPr>
                    </a:p>
                  </a:txBody>
                  <a:tcPr marL="7489" marR="7489" marT="7489" marB="0" anchor="b"/>
                </a:tc>
                <a:extLst>
                  <a:ext uri="{0D108BD9-81ED-4DB2-BD59-A6C34878D82A}">
                    <a16:rowId xmlns:a16="http://schemas.microsoft.com/office/drawing/2014/main" val="2075542639"/>
                  </a:ext>
                </a:extLst>
              </a:tr>
              <a:tr h="257492">
                <a:tc>
                  <a:txBody>
                    <a:bodyPr/>
                    <a:lstStyle/>
                    <a:p>
                      <a:pPr algn="l" fontAlgn="b"/>
                      <a:r>
                        <a:rPr lang="en-US" sz="1700" u="none" strike="noStrike">
                          <a:effectLst/>
                          <a:latin typeface="Arial" panose="020B0604020202020204" pitchFamily="34" charset="0"/>
                          <a:cs typeface="Arial" panose="020B0604020202020204" pitchFamily="34" charset="0"/>
                        </a:rPr>
                        <a:t>Photo Telephone</a:t>
                      </a:r>
                      <a:endParaRPr lang="en-US" sz="1700" b="0" i="0" u="none" strike="noStrike">
                        <a:effectLst/>
                        <a:latin typeface="Arial" panose="020B0604020202020204" pitchFamily="34" charset="0"/>
                        <a:cs typeface="Arial" panose="020B0604020202020204" pitchFamily="34" charset="0"/>
                      </a:endParaRPr>
                    </a:p>
                  </a:txBody>
                  <a:tcPr marL="7489" marR="7489" marT="7489" marB="0" anchor="b"/>
                </a:tc>
                <a:tc>
                  <a:txBody>
                    <a:bodyPr/>
                    <a:lstStyle/>
                    <a:p>
                      <a:pPr algn="l" fontAlgn="b"/>
                      <a:r>
                        <a:rPr lang="en-US" sz="1700" u="none" strike="noStrike">
                          <a:effectLst/>
                          <a:latin typeface="Arial" panose="020B0604020202020204" pitchFamily="34" charset="0"/>
                          <a:cs typeface="Arial" panose="020B0604020202020204" pitchFamily="34" charset="0"/>
                        </a:rPr>
                        <a:t>0</a:t>
                      </a:r>
                      <a:endParaRPr lang="en-US" sz="1700" b="0" i="0" u="none" strike="noStrike">
                        <a:effectLst/>
                        <a:latin typeface="Arial" panose="020B0604020202020204" pitchFamily="34" charset="0"/>
                        <a:cs typeface="Arial" panose="020B0604020202020204" pitchFamily="34" charset="0"/>
                      </a:endParaRPr>
                    </a:p>
                  </a:txBody>
                  <a:tcPr marL="7489" marR="7489" marT="7489" marB="0" anchor="b"/>
                </a:tc>
                <a:extLst>
                  <a:ext uri="{0D108BD9-81ED-4DB2-BD59-A6C34878D82A}">
                    <a16:rowId xmlns:a16="http://schemas.microsoft.com/office/drawing/2014/main" val="812595427"/>
                  </a:ext>
                </a:extLst>
              </a:tr>
              <a:tr h="257492">
                <a:tc>
                  <a:txBody>
                    <a:bodyPr/>
                    <a:lstStyle/>
                    <a:p>
                      <a:pPr algn="l" fontAlgn="b"/>
                      <a:r>
                        <a:rPr lang="en-US" sz="1700" u="none" strike="noStrike">
                          <a:effectLst/>
                          <a:latin typeface="Arial" panose="020B0604020202020204" pitchFamily="34" charset="0"/>
                          <a:cs typeface="Arial" panose="020B0604020202020204" pitchFamily="34" charset="0"/>
                        </a:rPr>
                        <a:t>Remote Speaker-Telephone</a:t>
                      </a:r>
                      <a:endParaRPr lang="en-US" sz="1700" b="0" i="0" u="none" strike="noStrike">
                        <a:effectLst/>
                        <a:latin typeface="Arial" panose="020B0604020202020204" pitchFamily="34" charset="0"/>
                        <a:cs typeface="Arial" panose="020B0604020202020204" pitchFamily="34" charset="0"/>
                      </a:endParaRPr>
                    </a:p>
                  </a:txBody>
                  <a:tcPr marL="7489" marR="7489" marT="7489" marB="0" anchor="b"/>
                </a:tc>
                <a:tc>
                  <a:txBody>
                    <a:bodyPr/>
                    <a:lstStyle/>
                    <a:p>
                      <a:pPr algn="l" fontAlgn="b"/>
                      <a:r>
                        <a:rPr lang="en-US" sz="1700" u="none" strike="noStrike">
                          <a:effectLst/>
                          <a:latin typeface="Arial" panose="020B0604020202020204" pitchFamily="34" charset="0"/>
                          <a:cs typeface="Arial" panose="020B0604020202020204" pitchFamily="34" charset="0"/>
                        </a:rPr>
                        <a:t>0</a:t>
                      </a:r>
                      <a:endParaRPr lang="en-US" sz="1700" b="0" i="0" u="none" strike="noStrike">
                        <a:effectLst/>
                        <a:latin typeface="Arial" panose="020B0604020202020204" pitchFamily="34" charset="0"/>
                        <a:cs typeface="Arial" panose="020B0604020202020204" pitchFamily="34" charset="0"/>
                      </a:endParaRPr>
                    </a:p>
                  </a:txBody>
                  <a:tcPr marL="7489" marR="7489" marT="7489" marB="0" anchor="b"/>
                </a:tc>
                <a:extLst>
                  <a:ext uri="{0D108BD9-81ED-4DB2-BD59-A6C34878D82A}">
                    <a16:rowId xmlns:a16="http://schemas.microsoft.com/office/drawing/2014/main" val="2143042609"/>
                  </a:ext>
                </a:extLst>
              </a:tr>
              <a:tr h="257492">
                <a:tc>
                  <a:txBody>
                    <a:bodyPr/>
                    <a:lstStyle/>
                    <a:p>
                      <a:pPr algn="l" fontAlgn="b"/>
                      <a:r>
                        <a:rPr lang="en-US" sz="1700" u="none" strike="noStrike">
                          <a:effectLst/>
                          <a:latin typeface="Arial" panose="020B0604020202020204" pitchFamily="34" charset="0"/>
                          <a:cs typeface="Arial" panose="020B0604020202020204" pitchFamily="34" charset="0"/>
                        </a:rPr>
                        <a:t>Speaker Telephones</a:t>
                      </a:r>
                      <a:endParaRPr lang="en-US" sz="1700" b="0" i="0" u="none" strike="noStrike">
                        <a:effectLst/>
                        <a:latin typeface="Arial" panose="020B0604020202020204" pitchFamily="34" charset="0"/>
                        <a:cs typeface="Arial" panose="020B0604020202020204" pitchFamily="34" charset="0"/>
                      </a:endParaRPr>
                    </a:p>
                  </a:txBody>
                  <a:tcPr marL="7489" marR="7489" marT="7489" marB="0" anchor="b"/>
                </a:tc>
                <a:tc>
                  <a:txBody>
                    <a:bodyPr/>
                    <a:lstStyle/>
                    <a:p>
                      <a:pPr algn="l" fontAlgn="b"/>
                      <a:r>
                        <a:rPr lang="en-US" sz="1700" u="none" strike="noStrike">
                          <a:effectLst/>
                          <a:latin typeface="Arial" panose="020B0604020202020204" pitchFamily="34" charset="0"/>
                          <a:cs typeface="Arial" panose="020B0604020202020204" pitchFamily="34" charset="0"/>
                        </a:rPr>
                        <a:t>0</a:t>
                      </a:r>
                      <a:endParaRPr lang="en-US" sz="1700" b="0" i="0" u="none" strike="noStrike">
                        <a:effectLst/>
                        <a:latin typeface="Arial" panose="020B0604020202020204" pitchFamily="34" charset="0"/>
                        <a:cs typeface="Arial" panose="020B0604020202020204" pitchFamily="34" charset="0"/>
                      </a:endParaRPr>
                    </a:p>
                  </a:txBody>
                  <a:tcPr marL="7489" marR="7489" marT="7489" marB="0" anchor="b"/>
                </a:tc>
                <a:extLst>
                  <a:ext uri="{0D108BD9-81ED-4DB2-BD59-A6C34878D82A}">
                    <a16:rowId xmlns:a16="http://schemas.microsoft.com/office/drawing/2014/main" val="1575524864"/>
                  </a:ext>
                </a:extLst>
              </a:tr>
              <a:tr h="257492">
                <a:tc>
                  <a:txBody>
                    <a:bodyPr/>
                    <a:lstStyle/>
                    <a:p>
                      <a:pPr algn="l" fontAlgn="b"/>
                      <a:r>
                        <a:rPr lang="en-US" sz="1700" u="none" strike="noStrike" dirty="0">
                          <a:effectLst/>
                          <a:latin typeface="Arial" panose="020B0604020202020204" pitchFamily="34" charset="0"/>
                          <a:cs typeface="Arial" panose="020B0604020202020204" pitchFamily="34" charset="0"/>
                        </a:rPr>
                        <a:t>VCO Telephones</a:t>
                      </a:r>
                      <a:endParaRPr lang="en-US" sz="1700" b="0" i="0" u="none" strike="noStrike" dirty="0">
                        <a:effectLst/>
                        <a:latin typeface="Arial" panose="020B0604020202020204" pitchFamily="34" charset="0"/>
                        <a:cs typeface="Arial" panose="020B0604020202020204" pitchFamily="34" charset="0"/>
                      </a:endParaRPr>
                    </a:p>
                  </a:txBody>
                  <a:tcPr marL="7489" marR="7489" marT="7489" marB="0" anchor="b"/>
                </a:tc>
                <a:tc>
                  <a:txBody>
                    <a:bodyPr/>
                    <a:lstStyle/>
                    <a:p>
                      <a:pPr algn="l" fontAlgn="b"/>
                      <a:r>
                        <a:rPr lang="en-US" sz="1700" u="none" strike="noStrike" dirty="0">
                          <a:effectLst/>
                          <a:latin typeface="Arial" panose="020B0604020202020204" pitchFamily="34" charset="0"/>
                          <a:cs typeface="Arial" panose="020B0604020202020204" pitchFamily="34" charset="0"/>
                        </a:rPr>
                        <a:t>0</a:t>
                      </a:r>
                      <a:endParaRPr lang="en-US" sz="1700" b="0" i="0" u="none" strike="noStrike" dirty="0">
                        <a:effectLst/>
                        <a:latin typeface="Arial" panose="020B0604020202020204" pitchFamily="34" charset="0"/>
                        <a:cs typeface="Arial" panose="020B0604020202020204" pitchFamily="34" charset="0"/>
                      </a:endParaRPr>
                    </a:p>
                  </a:txBody>
                  <a:tcPr marL="7489" marR="7489" marT="7489" marB="0" anchor="b"/>
                </a:tc>
                <a:extLst>
                  <a:ext uri="{0D108BD9-81ED-4DB2-BD59-A6C34878D82A}">
                    <a16:rowId xmlns:a16="http://schemas.microsoft.com/office/drawing/2014/main" val="591526625"/>
                  </a:ext>
                </a:extLst>
              </a:tr>
            </a:tbl>
          </a:graphicData>
        </a:graphic>
      </p:graphicFrame>
    </p:spTree>
    <p:extLst>
      <p:ext uri="{BB962C8B-B14F-4D97-AF65-F5344CB8AC3E}">
        <p14:creationId xmlns:p14="http://schemas.microsoft.com/office/powerpoint/2010/main" val="37617894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F72D9C6-C4D4-FF94-87D0-330B82F23C01}"/>
              </a:ext>
            </a:extLst>
          </p:cNvPr>
          <p:cNvSpPr txBox="1">
            <a:spLocks/>
          </p:cNvSpPr>
          <p:nvPr/>
        </p:nvSpPr>
        <p:spPr>
          <a:xfrm>
            <a:off x="990600" y="258185"/>
            <a:ext cx="10515600" cy="10972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solidFill>
                  <a:srgbClr val="003065"/>
                </a:solidFill>
              </a:rPr>
              <a:t>August 2024 Field Operations Update</a:t>
            </a:r>
            <a:endParaRPr lang="en-US" dirty="0"/>
          </a:p>
        </p:txBody>
      </p:sp>
      <p:sp>
        <p:nvSpPr>
          <p:cNvPr id="3" name="Content Placeholder 2">
            <a:extLst>
              <a:ext uri="{FF2B5EF4-FFF2-40B4-BE49-F238E27FC236}">
                <a16:creationId xmlns:a16="http://schemas.microsoft.com/office/drawing/2014/main" id="{0BDCB3AF-F233-8DC5-030A-4B5D0E96F318}"/>
              </a:ext>
            </a:extLst>
          </p:cNvPr>
          <p:cNvSpPr>
            <a:spLocks noGrp="1"/>
          </p:cNvSpPr>
          <p:nvPr>
            <p:ph idx="1"/>
          </p:nvPr>
        </p:nvSpPr>
        <p:spPr>
          <a:xfrm>
            <a:off x="838200" y="1355465"/>
            <a:ext cx="10515600" cy="4821498"/>
          </a:xfrm>
        </p:spPr>
        <p:txBody>
          <a:bodyPr>
            <a:normAutofit fontScale="92500" lnSpcReduction="20000"/>
          </a:bodyPr>
          <a:lstStyle/>
          <a:p>
            <a:pPr marL="0" indent="0" algn="ctr">
              <a:buNone/>
            </a:pPr>
            <a:r>
              <a:rPr lang="en-US" dirty="0"/>
              <a:t>Please join us at an Open House celebrating our new locations!</a:t>
            </a:r>
          </a:p>
          <a:p>
            <a:pPr marL="0" indent="0" algn="ctr">
              <a:buNone/>
            </a:pPr>
            <a:endParaRPr lang="en-US" dirty="0"/>
          </a:p>
          <a:p>
            <a:pPr marL="0" indent="0" algn="ctr">
              <a:buNone/>
            </a:pPr>
            <a:r>
              <a:rPr lang="en-US" sz="3500" b="1" dirty="0"/>
              <a:t>October 17</a:t>
            </a:r>
            <a:r>
              <a:rPr lang="en-US" sz="3500" b="1" baseline="30000" dirty="0"/>
              <a:t>th</a:t>
            </a:r>
            <a:r>
              <a:rPr lang="en-US" sz="3500" b="1" dirty="0"/>
              <a:t>, Santa Rosa and Sonora, CA</a:t>
            </a:r>
          </a:p>
          <a:p>
            <a:pPr marL="0" indent="0" algn="ctr">
              <a:buNone/>
            </a:pPr>
            <a:r>
              <a:rPr lang="en-US" sz="3000" b="1" dirty="0"/>
              <a:t>1550 Airport Blvd, Suite 206, Santa Rosa</a:t>
            </a:r>
          </a:p>
          <a:p>
            <a:pPr marL="0" indent="0" algn="ctr">
              <a:buNone/>
            </a:pPr>
            <a:r>
              <a:rPr lang="en-US" sz="3000" b="1" dirty="0"/>
              <a:t>14520 Mono Way, Suite 110, Sonora</a:t>
            </a:r>
          </a:p>
          <a:p>
            <a:pPr marL="0" indent="0" algn="ctr">
              <a:buNone/>
            </a:pPr>
            <a:endParaRPr lang="en-US" sz="3000" b="1" dirty="0"/>
          </a:p>
          <a:p>
            <a:pPr marL="0" indent="0" algn="ctr">
              <a:buNone/>
            </a:pPr>
            <a:r>
              <a:rPr lang="en-US" sz="3500" b="1" dirty="0"/>
              <a:t>October 24</a:t>
            </a:r>
            <a:r>
              <a:rPr lang="en-US" sz="3500" b="1" baseline="30000" dirty="0"/>
              <a:t>th</a:t>
            </a:r>
            <a:r>
              <a:rPr lang="en-US" sz="3500" b="1" dirty="0"/>
              <a:t>, Redding, CA</a:t>
            </a:r>
          </a:p>
          <a:p>
            <a:pPr marL="0" indent="0" algn="ctr">
              <a:buNone/>
            </a:pPr>
            <a:r>
              <a:rPr lang="en-US" sz="3000" b="1" dirty="0"/>
              <a:t>Disability Action Center, 2440 Athens Ave, Redding </a:t>
            </a:r>
          </a:p>
          <a:p>
            <a:pPr marL="0" indent="0" algn="ctr">
              <a:buNone/>
            </a:pPr>
            <a:endParaRPr lang="en-US" sz="3000" b="1" dirty="0"/>
          </a:p>
          <a:p>
            <a:pPr marL="0" indent="0" algn="ctr">
              <a:buNone/>
            </a:pPr>
            <a:r>
              <a:rPr lang="en-US" sz="3500" b="1" dirty="0"/>
              <a:t>October 31</a:t>
            </a:r>
            <a:r>
              <a:rPr lang="en-US" sz="3500" b="1" baseline="30000" dirty="0"/>
              <a:t>st</a:t>
            </a:r>
            <a:r>
              <a:rPr lang="en-US" sz="3500" b="1" dirty="0"/>
              <a:t>, Sacramento, CA</a:t>
            </a:r>
          </a:p>
          <a:p>
            <a:pPr marL="0" indent="0" algn="ctr">
              <a:buNone/>
            </a:pPr>
            <a:r>
              <a:rPr lang="en-US" sz="3000" b="1" dirty="0"/>
              <a:t>1610 Arden Way, Suite 195</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161036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284</TotalTime>
  <Words>422</Words>
  <Application>Microsoft Office PowerPoint</Application>
  <PresentationFormat>Widescreen</PresentationFormat>
  <Paragraphs>152</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Aptos</vt:lpstr>
      <vt:lpstr>Aptos Display</vt:lpstr>
      <vt:lpstr>Aptos Narrow</vt:lpstr>
      <vt:lpstr>Arial</vt:lpstr>
      <vt:lpstr>Office Theme</vt:lpstr>
      <vt:lpstr>August 2024 Field Operations Update</vt:lpstr>
      <vt:lpstr>August 2024 Field Operations Update</vt:lpstr>
      <vt:lpstr>August 2024 Field Operations Update</vt:lpstr>
      <vt:lpstr>Images from the August 29th Service Center for Independent Life open house with California Connect  </vt:lpstr>
      <vt:lpstr>August 2024 Field Operations Update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Jennifer Minore</dc:creator>
  <cp:lastModifiedBy>Matthew Reinig</cp:lastModifiedBy>
  <cp:revision>2</cp:revision>
  <dcterms:created xsi:type="dcterms:W3CDTF">2024-09-24T23:07:05Z</dcterms:created>
  <dcterms:modified xsi:type="dcterms:W3CDTF">2024-10-02T23:12:50Z</dcterms:modified>
</cp:coreProperties>
</file>