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9" r:id="rId1"/>
  </p:sldMasterIdLst>
  <p:sldIdLst>
    <p:sldId id="256" r:id="rId2"/>
    <p:sldId id="257" r:id="rId3"/>
    <p:sldId id="263" r:id="rId4"/>
    <p:sldId id="264" r:id="rId5"/>
    <p:sldId id="266" r:id="rId6"/>
    <p:sldId id="265" r:id="rId7"/>
    <p:sldId id="267" r:id="rId8"/>
    <p:sldId id="268" r:id="rId9"/>
    <p:sldId id="269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7" autoAdjust="0"/>
    <p:restoredTop sz="86467" autoAdjust="0"/>
  </p:normalViewPr>
  <p:slideViewPr>
    <p:cSldViewPr snapToGrid="0">
      <p:cViewPr varScale="1">
        <p:scale>
          <a:sx n="81" d="100"/>
          <a:sy n="81" d="100"/>
        </p:scale>
        <p:origin x="126" y="4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64F0CDB3-32BE-486B-910B-4AB5A9D7A4F8}"/>
    <pc:docChg chg="modSld">
      <pc:chgData name="Reinig, Matthew" userId="4f7e3dc0-7604-458b-a67a-25f560fd0e08" providerId="ADAL" clId="{64F0CDB3-32BE-486B-910B-4AB5A9D7A4F8}" dt="2024-10-02T22:55:56.073" v="2" actId="33553"/>
      <pc:docMkLst>
        <pc:docMk/>
      </pc:docMkLst>
      <pc:sldChg chg="modSp mod">
        <pc:chgData name="Reinig, Matthew" userId="4f7e3dc0-7604-458b-a67a-25f560fd0e08" providerId="ADAL" clId="{64F0CDB3-32BE-486B-910B-4AB5A9D7A4F8}" dt="2024-10-02T22:55:40.268" v="1" actId="962"/>
        <pc:sldMkLst>
          <pc:docMk/>
          <pc:sldMk cId="564793285" sldId="256"/>
        </pc:sldMkLst>
        <pc:spChg chg="mod">
          <ac:chgData name="Reinig, Matthew" userId="4f7e3dc0-7604-458b-a67a-25f560fd0e08" providerId="ADAL" clId="{64F0CDB3-32BE-486B-910B-4AB5A9D7A4F8}" dt="2024-10-02T22:55:40.268" v="1" actId="962"/>
          <ac:spMkLst>
            <pc:docMk/>
            <pc:sldMk cId="564793285" sldId="256"/>
            <ac:spMk id="41" creationId="{A3E4229E-4EF1-54A9-C05F-33E5A2CB9619}"/>
          </ac:spMkLst>
        </pc:spChg>
      </pc:sldChg>
      <pc:sldChg chg="modSp mod">
        <pc:chgData name="Reinig, Matthew" userId="4f7e3dc0-7604-458b-a67a-25f560fd0e08" providerId="ADAL" clId="{64F0CDB3-32BE-486B-910B-4AB5A9D7A4F8}" dt="2024-10-02T22:55:56.073" v="2" actId="33553"/>
        <pc:sldMkLst>
          <pc:docMk/>
          <pc:sldMk cId="3157032768" sldId="262"/>
        </pc:sldMkLst>
        <pc:spChg chg="mod">
          <ac:chgData name="Reinig, Matthew" userId="4f7e3dc0-7604-458b-a67a-25f560fd0e08" providerId="ADAL" clId="{64F0CDB3-32BE-486B-910B-4AB5A9D7A4F8}" dt="2024-10-02T22:55:56.073" v="2" actId="33553"/>
          <ac:spMkLst>
            <pc:docMk/>
            <pc:sldMk cId="3157032768" sldId="262"/>
            <ac:spMk id="3" creationId="{DF625E07-8071-48A3-F866-FBFE4C703A74}"/>
          </ac:spMkLst>
        </pc:spChg>
      </pc:sldChg>
    </pc:docChg>
  </pc:docChgLst>
  <pc:docChgLst>
    <pc:chgData name="Harry Kim" userId="4ff5e767-3fe6-4b75-98bb-7ef8877661ff" providerId="ADAL" clId="{43844F21-6E37-B840-9544-7323CC4540D5}"/>
    <pc:docChg chg="addSld delSld modSld sldOrd">
      <pc:chgData name="Harry Kim" userId="4ff5e767-3fe6-4b75-98bb-7ef8877661ff" providerId="ADAL" clId="{43844F21-6E37-B840-9544-7323CC4540D5}" dt="2024-09-27T19:28:11.219" v="1908" actId="20577"/>
      <pc:docMkLst>
        <pc:docMk/>
      </pc:docMkLst>
      <pc:sldChg chg="modSp modAnim">
        <pc:chgData name="Harry Kim" userId="4ff5e767-3fe6-4b75-98bb-7ef8877661ff" providerId="ADAL" clId="{43844F21-6E37-B840-9544-7323CC4540D5}" dt="2024-09-26T20:15:31.596" v="38" actId="255"/>
        <pc:sldMkLst>
          <pc:docMk/>
          <pc:sldMk cId="564793285" sldId="256"/>
        </pc:sldMkLst>
        <pc:spChg chg="mod">
          <ac:chgData name="Harry Kim" userId="4ff5e767-3fe6-4b75-98bb-7ef8877661ff" providerId="ADAL" clId="{43844F21-6E37-B840-9544-7323CC4540D5}" dt="2024-09-26T20:15:31.596" v="38" actId="255"/>
          <ac:spMkLst>
            <pc:docMk/>
            <pc:sldMk cId="564793285" sldId="256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0:14:18.358" v="9" actId="20577"/>
          <ac:spMkLst>
            <pc:docMk/>
            <pc:sldMk cId="564793285" sldId="256"/>
            <ac:spMk id="41" creationId="{A3E4229E-4EF1-54A9-C05F-33E5A2CB9619}"/>
          </ac:spMkLst>
        </pc:spChg>
      </pc:sldChg>
      <pc:sldChg chg="modSp">
        <pc:chgData name="Harry Kim" userId="4ff5e767-3fe6-4b75-98bb-7ef8877661ff" providerId="ADAL" clId="{43844F21-6E37-B840-9544-7323CC4540D5}" dt="2024-09-27T17:16:47.868" v="1868" actId="120"/>
        <pc:sldMkLst>
          <pc:docMk/>
          <pc:sldMk cId="3923087411" sldId="257"/>
        </pc:sldMkLst>
        <pc:spChg chg="mod">
          <ac:chgData name="Harry Kim" userId="4ff5e767-3fe6-4b75-98bb-7ef8877661ff" providerId="ADAL" clId="{43844F21-6E37-B840-9544-7323CC4540D5}" dt="2024-09-27T17:16:47.868" v="1868" actId="120"/>
          <ac:spMkLst>
            <pc:docMk/>
            <pc:sldMk cId="3923087411" sldId="257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0:52:53.437" v="357" actId="20577"/>
          <ac:spMkLst>
            <pc:docMk/>
            <pc:sldMk cId="3923087411" sldId="257"/>
            <ac:spMk id="3" creationId="{DF625E07-8071-48A3-F866-FBFE4C703A74}"/>
          </ac:spMkLst>
        </pc:spChg>
      </pc:sldChg>
      <pc:sldChg chg="del">
        <pc:chgData name="Harry Kim" userId="4ff5e767-3fe6-4b75-98bb-7ef8877661ff" providerId="ADAL" clId="{43844F21-6E37-B840-9544-7323CC4540D5}" dt="2024-09-26T20:13:48.441" v="7" actId="2696"/>
        <pc:sldMkLst>
          <pc:docMk/>
          <pc:sldMk cId="1616749024" sldId="258"/>
        </pc:sldMkLst>
      </pc:sldChg>
      <pc:sldChg chg="del">
        <pc:chgData name="Harry Kim" userId="4ff5e767-3fe6-4b75-98bb-7ef8877661ff" providerId="ADAL" clId="{43844F21-6E37-B840-9544-7323CC4540D5}" dt="2024-09-26T20:13:48.441" v="7" actId="2696"/>
        <pc:sldMkLst>
          <pc:docMk/>
          <pc:sldMk cId="1453702536" sldId="259"/>
        </pc:sldMkLst>
      </pc:sldChg>
      <pc:sldChg chg="del">
        <pc:chgData name="Harry Kim" userId="4ff5e767-3fe6-4b75-98bb-7ef8877661ff" providerId="ADAL" clId="{43844F21-6E37-B840-9544-7323CC4540D5}" dt="2024-09-26T20:13:48.441" v="7" actId="2696"/>
        <pc:sldMkLst>
          <pc:docMk/>
          <pc:sldMk cId="3650474759" sldId="260"/>
        </pc:sldMkLst>
      </pc:sldChg>
      <pc:sldChg chg="del">
        <pc:chgData name="Harry Kim" userId="4ff5e767-3fe6-4b75-98bb-7ef8877661ff" providerId="ADAL" clId="{43844F21-6E37-B840-9544-7323CC4540D5}" dt="2024-09-26T20:13:48.441" v="7" actId="2696"/>
        <pc:sldMkLst>
          <pc:docMk/>
          <pc:sldMk cId="1294611072" sldId="261"/>
        </pc:sldMkLst>
      </pc:sldChg>
      <pc:sldChg chg="addSp delSp modSp mod modAnim">
        <pc:chgData name="Harry Kim" userId="4ff5e767-3fe6-4b75-98bb-7ef8877661ff" providerId="ADAL" clId="{43844F21-6E37-B840-9544-7323CC4540D5}" dt="2024-09-26T20:42:52.121" v="319"/>
        <pc:sldMkLst>
          <pc:docMk/>
          <pc:sldMk cId="3157032768" sldId="262"/>
        </pc:sldMkLst>
        <pc:spChg chg="add del mod">
          <ac:chgData name="Harry Kim" userId="4ff5e767-3fe6-4b75-98bb-7ef8877661ff" providerId="ADAL" clId="{43844F21-6E37-B840-9544-7323CC4540D5}" dt="2024-09-26T20:42:52.121" v="319"/>
          <ac:spMkLst>
            <pc:docMk/>
            <pc:sldMk cId="3157032768" sldId="262"/>
            <ac:spMk id="2" creationId="{58BC687D-50F9-60D5-E736-D52C165C272F}"/>
          </ac:spMkLst>
        </pc:spChg>
        <pc:spChg chg="mod">
          <ac:chgData name="Harry Kim" userId="4ff5e767-3fe6-4b75-98bb-7ef8877661ff" providerId="ADAL" clId="{43844F21-6E37-B840-9544-7323CC4540D5}" dt="2024-09-26T20:42:43.923" v="317" actId="20577"/>
          <ac:spMkLst>
            <pc:docMk/>
            <pc:sldMk cId="3157032768" sldId="262"/>
            <ac:spMk id="3" creationId="{DF625E07-8071-48A3-F866-FBFE4C703A74}"/>
          </ac:spMkLst>
        </pc:spChg>
      </pc:sldChg>
      <pc:sldChg chg="modSp add mod">
        <pc:chgData name="Harry Kim" userId="4ff5e767-3fe6-4b75-98bb-7ef8877661ff" providerId="ADAL" clId="{43844F21-6E37-B840-9544-7323CC4540D5}" dt="2024-09-27T17:16:39.171" v="1867" actId="120"/>
        <pc:sldMkLst>
          <pc:docMk/>
          <pc:sldMk cId="315559807" sldId="263"/>
        </pc:sldMkLst>
        <pc:spChg chg="mod">
          <ac:chgData name="Harry Kim" userId="4ff5e767-3fe6-4b75-98bb-7ef8877661ff" providerId="ADAL" clId="{43844F21-6E37-B840-9544-7323CC4540D5}" dt="2024-09-27T17:16:39.171" v="1867" actId="120"/>
          <ac:spMkLst>
            <pc:docMk/>
            <pc:sldMk cId="315559807" sldId="263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0:54:08.826" v="422" actId="20577"/>
          <ac:spMkLst>
            <pc:docMk/>
            <pc:sldMk cId="315559807" sldId="263"/>
            <ac:spMk id="3" creationId="{DF625E07-8071-48A3-F866-FBFE4C703A74}"/>
          </ac:spMkLst>
        </pc:spChg>
      </pc:sldChg>
      <pc:sldChg chg="modSp add modAnim">
        <pc:chgData name="Harry Kim" userId="4ff5e767-3fe6-4b75-98bb-7ef8877661ff" providerId="ADAL" clId="{43844F21-6E37-B840-9544-7323CC4540D5}" dt="2024-09-27T19:28:11.219" v="1908" actId="20577"/>
        <pc:sldMkLst>
          <pc:docMk/>
          <pc:sldMk cId="2085008729" sldId="264"/>
        </pc:sldMkLst>
        <pc:spChg chg="mod">
          <ac:chgData name="Harry Kim" userId="4ff5e767-3fe6-4b75-98bb-7ef8877661ff" providerId="ADAL" clId="{43844F21-6E37-B840-9544-7323CC4540D5}" dt="2024-09-27T19:28:11.219" v="1908" actId="20577"/>
          <ac:spMkLst>
            <pc:docMk/>
            <pc:sldMk cId="2085008729" sldId="264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1:46:05.131" v="1035" actId="20577"/>
          <ac:spMkLst>
            <pc:docMk/>
            <pc:sldMk cId="2085008729" sldId="264"/>
            <ac:spMk id="3" creationId="{DF625E07-8071-48A3-F866-FBFE4C703A74}"/>
          </ac:spMkLst>
        </pc:spChg>
      </pc:sldChg>
      <pc:sldChg chg="modSp add modAnim">
        <pc:chgData name="Harry Kim" userId="4ff5e767-3fe6-4b75-98bb-7ef8877661ff" providerId="ADAL" clId="{43844F21-6E37-B840-9544-7323CC4540D5}" dt="2024-09-27T17:16:02.270" v="1842" actId="115"/>
        <pc:sldMkLst>
          <pc:docMk/>
          <pc:sldMk cId="2073069457" sldId="265"/>
        </pc:sldMkLst>
        <pc:spChg chg="mod">
          <ac:chgData name="Harry Kim" userId="4ff5e767-3fe6-4b75-98bb-7ef8877661ff" providerId="ADAL" clId="{43844F21-6E37-B840-9544-7323CC4540D5}" dt="2024-09-27T17:16:02.270" v="1842" actId="115"/>
          <ac:spMkLst>
            <pc:docMk/>
            <pc:sldMk cId="2073069457" sldId="265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1:51:24.873" v="1075"/>
          <ac:spMkLst>
            <pc:docMk/>
            <pc:sldMk cId="2073069457" sldId="265"/>
            <ac:spMk id="3" creationId="{DF625E07-8071-48A3-F866-FBFE4C703A74}"/>
          </ac:spMkLst>
        </pc:spChg>
      </pc:sldChg>
      <pc:sldChg chg="modSp add ord">
        <pc:chgData name="Harry Kim" userId="4ff5e767-3fe6-4b75-98bb-7ef8877661ff" providerId="ADAL" clId="{43844F21-6E37-B840-9544-7323CC4540D5}" dt="2024-09-27T17:15:56.712" v="1841" actId="115"/>
        <pc:sldMkLst>
          <pc:docMk/>
          <pc:sldMk cId="276534841" sldId="266"/>
        </pc:sldMkLst>
        <pc:spChg chg="mod">
          <ac:chgData name="Harry Kim" userId="4ff5e767-3fe6-4b75-98bb-7ef8877661ff" providerId="ADAL" clId="{43844F21-6E37-B840-9544-7323CC4540D5}" dt="2024-09-27T17:15:56.712" v="1841" actId="115"/>
          <ac:spMkLst>
            <pc:docMk/>
            <pc:sldMk cId="276534841" sldId="266"/>
            <ac:spMk id="2" creationId="{51E90DA3-8F9E-184F-89FE-CCBDB2334AD9}"/>
          </ac:spMkLst>
        </pc:spChg>
      </pc:sldChg>
      <pc:sldChg chg="modSp add">
        <pc:chgData name="Harry Kim" userId="4ff5e767-3fe6-4b75-98bb-7ef8877661ff" providerId="ADAL" clId="{43844F21-6E37-B840-9544-7323CC4540D5}" dt="2024-09-27T17:16:07.522" v="1843" actId="115"/>
        <pc:sldMkLst>
          <pc:docMk/>
          <pc:sldMk cId="1326008973" sldId="267"/>
        </pc:sldMkLst>
        <pc:spChg chg="mod">
          <ac:chgData name="Harry Kim" userId="4ff5e767-3fe6-4b75-98bb-7ef8877661ff" providerId="ADAL" clId="{43844F21-6E37-B840-9544-7323CC4540D5}" dt="2024-09-27T17:16:07.522" v="1843" actId="115"/>
          <ac:spMkLst>
            <pc:docMk/>
            <pc:sldMk cId="1326008973" sldId="267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1:56:16.382" v="1335" actId="20577"/>
          <ac:spMkLst>
            <pc:docMk/>
            <pc:sldMk cId="1326008973" sldId="267"/>
            <ac:spMk id="3" creationId="{DF625E07-8071-48A3-F866-FBFE4C703A74}"/>
          </ac:spMkLst>
        </pc:spChg>
      </pc:sldChg>
      <pc:sldChg chg="modSp add ord modAnim">
        <pc:chgData name="Harry Kim" userId="4ff5e767-3fe6-4b75-98bb-7ef8877661ff" providerId="ADAL" clId="{43844F21-6E37-B840-9544-7323CC4540D5}" dt="2024-09-27T17:12:17.058" v="1737" actId="115"/>
        <pc:sldMkLst>
          <pc:docMk/>
          <pc:sldMk cId="3501950475" sldId="268"/>
        </pc:sldMkLst>
        <pc:spChg chg="mod">
          <ac:chgData name="Harry Kim" userId="4ff5e767-3fe6-4b75-98bb-7ef8877661ff" providerId="ADAL" clId="{43844F21-6E37-B840-9544-7323CC4540D5}" dt="2024-09-27T17:12:17.058" v="1737" actId="115"/>
          <ac:spMkLst>
            <pc:docMk/>
            <pc:sldMk cId="3501950475" sldId="268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1:59:09.919" v="1509" actId="20577"/>
          <ac:spMkLst>
            <pc:docMk/>
            <pc:sldMk cId="3501950475" sldId="268"/>
            <ac:spMk id="3" creationId="{DF625E07-8071-48A3-F866-FBFE4C703A74}"/>
          </ac:spMkLst>
        </pc:spChg>
      </pc:sldChg>
      <pc:sldChg chg="modSp add modAnim">
        <pc:chgData name="Harry Kim" userId="4ff5e767-3fe6-4b75-98bb-7ef8877661ff" providerId="ADAL" clId="{43844F21-6E37-B840-9544-7323CC4540D5}" dt="2024-09-27T17:18:21.397" v="1869" actId="20577"/>
        <pc:sldMkLst>
          <pc:docMk/>
          <pc:sldMk cId="1877510827" sldId="269"/>
        </pc:sldMkLst>
        <pc:spChg chg="mod">
          <ac:chgData name="Harry Kim" userId="4ff5e767-3fe6-4b75-98bb-7ef8877661ff" providerId="ADAL" clId="{43844F21-6E37-B840-9544-7323CC4540D5}" dt="2024-09-27T17:18:21.397" v="1869" actId="20577"/>
          <ac:spMkLst>
            <pc:docMk/>
            <pc:sldMk cId="1877510827" sldId="269"/>
            <ac:spMk id="2" creationId="{51E90DA3-8F9E-184F-89FE-CCBDB2334AD9}"/>
          </ac:spMkLst>
        </pc:spChg>
        <pc:spChg chg="mod">
          <ac:chgData name="Harry Kim" userId="4ff5e767-3fe6-4b75-98bb-7ef8877661ff" providerId="ADAL" clId="{43844F21-6E37-B840-9544-7323CC4540D5}" dt="2024-09-26T22:21:59.264" v="1677" actId="20577"/>
          <ac:spMkLst>
            <pc:docMk/>
            <pc:sldMk cId="1877510827" sldId="269"/>
            <ac:spMk id="3" creationId="{DF625E07-8071-48A3-F866-FBFE4C703A7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38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893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06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04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337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925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7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025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63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39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79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29035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8" r:id="rId10"/>
    <p:sldLayoutId id="2147483887" r:id="rId11"/>
  </p:sldLayoutIdLst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7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85000">
              <a:schemeClr val="bg1">
                <a:shade val="94000"/>
                <a:satMod val="110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E019540-1104-4B12-9F83-45F586741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771" y="1066800"/>
            <a:ext cx="5727760" cy="4724400"/>
          </a:xfrm>
        </p:spPr>
        <p:txBody>
          <a:bodyPr anchor="ctr">
            <a:normAutofit/>
          </a:bodyPr>
          <a:lstStyle/>
          <a:p>
            <a:pPr algn="r"/>
            <a:r>
              <a:rPr lang="en-US" sz="6000" dirty="0">
                <a:solidFill>
                  <a:srgbClr val="FFFFFF">
                    <a:alpha val="90000"/>
                  </a:srgbClr>
                </a:solidFill>
              </a:rPr>
              <a:t>Testing &amp; Training: </a:t>
            </a:r>
            <a:br>
              <a:rPr lang="en-US" sz="6000" dirty="0">
                <a:solidFill>
                  <a:srgbClr val="FFFFFF">
                    <a:alpha val="90000"/>
                  </a:srgbClr>
                </a:solidFill>
              </a:rPr>
            </a:br>
            <a:r>
              <a:rPr lang="en-US" sz="6000" dirty="0">
                <a:solidFill>
                  <a:srgbClr val="FFFFFF">
                    <a:alpha val="90000"/>
                  </a:srgbClr>
                </a:solidFill>
              </a:rPr>
              <a:t>New Process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4655" y="1066800"/>
            <a:ext cx="3405015" cy="4724400"/>
          </a:xfrm>
          <a:ln w="57150">
            <a:noFill/>
          </a:ln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Presented by Harry Kim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580CFD6-E44A-486A-9E73-D8D948F78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171433" y="3396996"/>
            <a:ext cx="3703320" cy="64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Title 1" descr="Testing &amp; Training: &#10;New Process Presentation">
            <a:extLst>
              <a:ext uri="{FF2B5EF4-FFF2-40B4-BE49-F238E27FC236}">
                <a16:creationId xmlns:a16="http://schemas.microsoft.com/office/drawing/2014/main" id="{A3E4229E-4EF1-54A9-C05F-33E5A2CB9619}"/>
              </a:ext>
            </a:extLst>
          </p:cNvPr>
          <p:cNvSpPr txBox="1">
            <a:spLocks/>
          </p:cNvSpPr>
          <p:nvPr/>
        </p:nvSpPr>
        <p:spPr>
          <a:xfrm>
            <a:off x="774535" y="1066800"/>
            <a:ext cx="5727760" cy="47244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endParaRPr lang="en-US" sz="6100" dirty="0">
              <a:solidFill>
                <a:srgbClr val="FFFFFF">
                  <a:alpha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793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4500" y="1508125"/>
            <a:ext cx="3330575" cy="3702050"/>
          </a:xfrm>
          <a:prstGeom prst="rect">
            <a:avLst/>
          </a:prstGeom>
          <a:noFill/>
          <a:ln w="57150"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0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Thank you</a:t>
            </a:r>
          </a:p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0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0" name="Picture 9" descr="Question mark boxes">
            <a:extLst>
              <a:ext uri="{FF2B5EF4-FFF2-40B4-BE49-F238E27FC236}">
                <a16:creationId xmlns:a16="http://schemas.microsoft.com/office/drawing/2014/main" id="{7A8A07ED-D316-FC8B-AE2E-AEC636636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537" y="1507413"/>
            <a:ext cx="6583437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3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The testing and Training Team will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Plan and Implement the testing of Products and Services, and create instructional materials to ensure that participants receive the best Benefit from the Program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Introduction: Overview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8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1. </a:t>
            </a:r>
            <a:r>
              <a:rPr lang="en-US" sz="2000" dirty="0">
                <a:solidFill>
                  <a:schemeClr val="bg1"/>
                </a:solidFill>
              </a:rPr>
              <a:t>facilitating discussions and answering questions from users 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Planning and Implementing the pilot testing of new Products and Services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creating instructional materials of products and services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Introduction: objectives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>
                <a:solidFill>
                  <a:schemeClr val="bg1"/>
                </a:solidFill>
              </a:rPr>
              <a:t>             </a:t>
            </a:r>
            <a:r>
              <a:rPr lang="en-US" sz="2000" b="1" u="sng">
                <a:solidFill>
                  <a:schemeClr val="bg1"/>
                </a:solidFill>
              </a:rPr>
              <a:t>Virtual </a:t>
            </a:r>
            <a:r>
              <a:rPr lang="en-US" sz="2000" b="1" u="sng" dirty="0">
                <a:solidFill>
                  <a:schemeClr val="bg1"/>
                </a:solidFill>
              </a:rPr>
              <a:t>Testing and </a:t>
            </a:r>
            <a:r>
              <a:rPr lang="en-US" sz="2000" b="1" u="sng">
                <a:solidFill>
                  <a:schemeClr val="bg1"/>
                </a:solidFill>
              </a:rPr>
              <a:t>Training Platform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1. user Forum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pilot tests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Training materials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Tools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0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</a:rPr>
              <a:t>                      </a:t>
            </a:r>
            <a:r>
              <a:rPr lang="en-US" sz="2000" b="1" u="sng" dirty="0">
                <a:solidFill>
                  <a:schemeClr val="bg1"/>
                </a:solidFill>
              </a:rPr>
              <a:t>Interact and Community Building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1. read and Create new posts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Reply and comment to posts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Like and dislike posts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User Forum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</a:rPr>
              <a:t>                                        </a:t>
            </a:r>
            <a:r>
              <a:rPr lang="en-US" sz="2000" b="1" u="sng" dirty="0">
                <a:solidFill>
                  <a:schemeClr val="bg1"/>
                </a:solidFill>
              </a:rPr>
              <a:t>Get feedback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1. Participate in pilot tests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Testing available in various locations (e.g. home, Service Centers, CBO, etc.)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Submit feedback about the Product or Service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pilot tests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6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</a:rPr>
              <a:t>                               </a:t>
            </a:r>
            <a:r>
              <a:rPr lang="en-US" sz="2000" b="1" u="sng" dirty="0">
                <a:solidFill>
                  <a:schemeClr val="bg1"/>
                </a:solidFill>
              </a:rPr>
              <a:t>Inform and promote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1. finding trainings for Program products and services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Videos and learning management system platform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Submit feedback about the training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Training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00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1. User forum: </a:t>
            </a:r>
            <a:r>
              <a:rPr lang="en-US" sz="2000" dirty="0">
                <a:solidFill>
                  <a:schemeClr val="bg1"/>
                </a:solidFill>
              </a:rPr>
              <a:t>facilitating discussions and answering questions from users 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2. </a:t>
            </a:r>
            <a:r>
              <a:rPr lang="en-US" sz="2000" b="1" dirty="0">
                <a:solidFill>
                  <a:schemeClr val="bg1"/>
                </a:solidFill>
              </a:rPr>
              <a:t>Pilot testing:</a:t>
            </a:r>
            <a:r>
              <a:rPr lang="en-US" sz="2000" dirty="0">
                <a:solidFill>
                  <a:schemeClr val="bg1"/>
                </a:solidFill>
              </a:rPr>
              <a:t> Planning and Implementing the pilot testing of new Products and Services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</a:t>
            </a:r>
            <a:r>
              <a:rPr lang="en-US" sz="2000" b="1" dirty="0">
                <a:solidFill>
                  <a:schemeClr val="bg1"/>
                </a:solidFill>
              </a:rPr>
              <a:t>Training Materials: </a:t>
            </a:r>
            <a:r>
              <a:rPr lang="en-US" sz="2000" dirty="0">
                <a:solidFill>
                  <a:schemeClr val="bg1"/>
                </a:solidFill>
              </a:rPr>
              <a:t>creating instructional materials of products and services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Recap:</a:t>
            </a:r>
          </a:p>
          <a:p>
            <a:pPr algn="r"/>
            <a:r>
              <a:rPr lang="en-US" sz="20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5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90DA3-8F9E-184F-89FE-CCBDB2334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1. Testing and Training Director: </a:t>
            </a:r>
            <a:r>
              <a:rPr lang="en-US" sz="2000" dirty="0">
                <a:solidFill>
                  <a:schemeClr val="bg1"/>
                </a:solidFill>
              </a:rPr>
              <a:t>Harry Kim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2. Testing Manager: </a:t>
            </a:r>
            <a:r>
              <a:rPr lang="en-US" sz="2000" dirty="0">
                <a:solidFill>
                  <a:schemeClr val="bg1"/>
                </a:solidFill>
              </a:rPr>
              <a:t>Pamela Siebert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3. </a:t>
            </a:r>
            <a:r>
              <a:rPr lang="en-US" sz="2000" b="1" dirty="0">
                <a:solidFill>
                  <a:schemeClr val="bg1"/>
                </a:solidFill>
              </a:rPr>
              <a:t>Training Manager: </a:t>
            </a:r>
            <a:r>
              <a:rPr lang="en-US" sz="2000" dirty="0">
                <a:solidFill>
                  <a:schemeClr val="bg1"/>
                </a:solidFill>
              </a:rPr>
              <a:t>Michael Woodward</a:t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25E07-8071-48A3-F866-FBFE4C703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Testing and Training Staff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1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Arial Nova Ligh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ova Ligh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1507</TotalTime>
  <Words>301</Words>
  <Application>Microsoft Office PowerPoint</Application>
  <PresentationFormat>Widescreen</PresentationFormat>
  <Paragraphs>21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 Nova Light</vt:lpstr>
      <vt:lpstr>Wingdings 2</vt:lpstr>
      <vt:lpstr>DividendVTI</vt:lpstr>
      <vt:lpstr>Testing &amp; Training:  New Process Presentation</vt:lpstr>
      <vt:lpstr>The testing and Training Team will Plan and Implement the testing of Products and Services, and create instructional materials to ensure that participants receive the best Benefit from the Program </vt:lpstr>
      <vt:lpstr> 1. facilitating discussions and answering questions from users  2. Planning and Implementing the pilot testing of new Products and Services 3. creating instructional materials of products and services </vt:lpstr>
      <vt:lpstr>              Virtual Testing and Training Platform 1. user Forum 2. pilot tests 3. Training materials </vt:lpstr>
      <vt:lpstr>                      Interact and Community Building 1. read and Create new posts 2. Reply and comment to posts 3. Like and dislike posts </vt:lpstr>
      <vt:lpstr>                                        Get feedback 1. Participate in pilot tests 2. Testing available in various locations (e.g. home, Service Centers, CBO, etc.) 3. Submit feedback about the Product or Service </vt:lpstr>
      <vt:lpstr>                               Inform and promote 1. finding trainings for Program products and services 2. Videos and learning management system platform 3. Submit feedback about the training </vt:lpstr>
      <vt:lpstr> 1. User forum: facilitating discussions and answering questions from users  2. Pilot testing: Planning and Implementing the pilot testing of new Products and Services 3. Training Materials: creating instructional materials of products and services </vt:lpstr>
      <vt:lpstr> 1. Testing and Training Director: Harry Kim  2. Testing Manager: Pamela Siebert 3. Training Manager: Michael Woodward </vt:lpstr>
      <vt:lpstr>Thank you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Harry Kim</dc:creator>
  <cp:lastModifiedBy>Matthew Reinig</cp:lastModifiedBy>
  <cp:revision>1</cp:revision>
  <dcterms:created xsi:type="dcterms:W3CDTF">2024-09-03T16:21:47Z</dcterms:created>
  <dcterms:modified xsi:type="dcterms:W3CDTF">2024-10-02T22:55:59Z</dcterms:modified>
</cp:coreProperties>
</file>