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6E139D-DB7B-49E9-AE44-EBE9FFC571F8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6283" autoAdjust="0"/>
  </p:normalViewPr>
  <p:slideViewPr>
    <p:cSldViewPr snapToGrid="0">
      <p:cViewPr varScale="1">
        <p:scale>
          <a:sx n="105" d="100"/>
          <a:sy n="105" d="100"/>
        </p:scale>
        <p:origin x="132" y="1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nig, Matthew" userId="4f7e3dc0-7604-458b-a67a-25f560fd0e08" providerId="ADAL" clId="{111E6F7E-D8FA-49A4-8499-5B797AFB94DB}"/>
    <pc:docChg chg="modSld">
      <pc:chgData name="Reinig, Matthew" userId="4f7e3dc0-7604-458b-a67a-25f560fd0e08" providerId="ADAL" clId="{111E6F7E-D8FA-49A4-8499-5B797AFB94DB}" dt="2024-10-02T23:16:39.344" v="1" actId="962"/>
      <pc:docMkLst>
        <pc:docMk/>
      </pc:docMkLst>
      <pc:sldChg chg="modSp mod">
        <pc:chgData name="Reinig, Matthew" userId="4f7e3dc0-7604-458b-a67a-25f560fd0e08" providerId="ADAL" clId="{111E6F7E-D8FA-49A4-8499-5B797AFB94DB}" dt="2024-10-02T23:16:39.344" v="1" actId="962"/>
        <pc:sldMkLst>
          <pc:docMk/>
          <pc:sldMk cId="3694668098" sldId="256"/>
        </pc:sldMkLst>
        <pc:grpChg chg="mod">
          <ac:chgData name="Reinig, Matthew" userId="4f7e3dc0-7604-458b-a67a-25f560fd0e08" providerId="ADAL" clId="{111E6F7E-D8FA-49A4-8499-5B797AFB94DB}" dt="2024-10-02T23:16:36.097" v="0" actId="962"/>
          <ac:grpSpMkLst>
            <pc:docMk/>
            <pc:sldMk cId="3694668098" sldId="256"/>
            <ac:grpSpMk id="12" creationId="{00000000-0000-0000-0000-000000000000}"/>
          </ac:grpSpMkLst>
        </pc:grpChg>
        <pc:grpChg chg="mod">
          <ac:chgData name="Reinig, Matthew" userId="4f7e3dc0-7604-458b-a67a-25f560fd0e08" providerId="ADAL" clId="{111E6F7E-D8FA-49A4-8499-5B797AFB94DB}" dt="2024-10-02T23:16:39.344" v="1" actId="962"/>
          <ac:grpSpMkLst>
            <pc:docMk/>
            <pc:sldMk cId="3694668098" sldId="256"/>
            <ac:grpSpMk id="13" creationId="{00000000-0000-0000-0000-000000000000}"/>
          </ac:grpSpMkLst>
        </pc:gr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28849A-1B28-433B-AA05-8045F832186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B0C7F2-C6CD-4701-B471-FA2A37B5719F}">
      <dgm:prSet phldrT="[Text]" custT="1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sz="3200" dirty="0">
              <a:latin typeface="Arial" panose="020B0604020202020204" pitchFamily="34" charset="0"/>
              <a:cs typeface="Arial" panose="020B0604020202020204" pitchFamily="34" charset="0"/>
            </a:rPr>
            <a:t>Answer Performance</a:t>
          </a:r>
        </a:p>
      </dgm:t>
    </dgm:pt>
    <dgm:pt modelId="{C01002A7-04E3-4518-A374-2D6E61874662}" type="parTrans" cxnId="{D567F93B-7C8B-46E5-A19F-4DBC031356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878E3-BAB4-4001-9790-0248E30E8D4F}" type="sibTrans" cxnId="{D567F93B-7C8B-46E5-A19F-4DBC031356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0715AC-349B-480A-AB6C-250F34A40224}">
      <dgm:prSet phldrT="[Text]" custT="1"/>
      <dgm:spPr/>
      <dgm:t>
        <a:bodyPr/>
        <a:lstStyle/>
        <a:p>
          <a:r>
            <a:rPr lang="en-US" sz="2600" dirty="0">
              <a:latin typeface="Arial" panose="020B0604020202020204" pitchFamily="34" charset="0"/>
              <a:cs typeface="Arial" panose="020B0604020202020204" pitchFamily="34" charset="0"/>
            </a:rPr>
            <a:t>August</a:t>
          </a:r>
        </a:p>
      </dgm:t>
    </dgm:pt>
    <dgm:pt modelId="{98737650-5B89-4218-B220-7715FD79137B}" type="parTrans" cxnId="{4FF5B32C-791C-4587-B288-C689EA8ACFD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FB81B7-8B14-46CF-8D12-D4E62C3FFA9E}" type="sibTrans" cxnId="{4FF5B32C-791C-4587-B288-C689EA8ACFD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609C0B-BEEF-4A28-A149-1396BFEAC317}">
      <dgm:prSet phldrT="[Text]" custT="1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sz="3200" dirty="0">
              <a:latin typeface="Arial" panose="020B0604020202020204" pitchFamily="34" charset="0"/>
              <a:cs typeface="Arial" panose="020B0604020202020204" pitchFamily="34" charset="0"/>
            </a:rPr>
            <a:t>Customer Care</a:t>
          </a:r>
        </a:p>
      </dgm:t>
    </dgm:pt>
    <dgm:pt modelId="{C2C5428E-9793-41C9-AE60-2761B0696FFA}" type="parTrans" cxnId="{23BC845E-3C98-47F9-843A-A394CBEB255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F92A79-B6E5-418F-B706-AD92672439CF}" type="sibTrans" cxnId="{23BC845E-3C98-47F9-843A-A394CBEB255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DFBFAB-3F3D-4981-844A-4E054885BE56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TRS Event</a:t>
          </a:r>
        </a:p>
      </dgm:t>
    </dgm:pt>
    <dgm:pt modelId="{DA076CC2-484E-4084-B811-51FC7D31A0AA}" type="parTrans" cxnId="{5BEBD34E-2226-4383-8B77-198724B29F0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579166-CEB5-48FE-84C9-68AC334BE244}" type="sibTrans" cxnId="{5BEBD34E-2226-4383-8B77-198724B29F0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122E1A-D1A6-4F9A-AE18-BFC3CF1F400F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CapTel 100%</a:t>
          </a:r>
        </a:p>
      </dgm:t>
    </dgm:pt>
    <dgm:pt modelId="{818BAE81-5DFC-41CA-BBB9-AAFAAE9F4A19}" type="parTrans" cxnId="{743D5BD4-B9AE-4F00-B995-97BA877CC14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518220-BDA2-42F7-B81C-010A4A1EABAE}" type="sibTrans" cxnId="{743D5BD4-B9AE-4F00-B995-97BA877CC14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37DA4B-10D1-46D0-8A9F-9DDC56C0E0F2}">
      <dgm:prSet phldrT="[Text]"/>
      <dgm:spPr/>
      <dgm:t>
        <a:bodyPr/>
        <a:lstStyle/>
        <a:p>
          <a:r>
            <a: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August TRS</a:t>
          </a:r>
        </a:p>
      </dgm:t>
    </dgm:pt>
    <dgm:pt modelId="{B0E223D6-7BBD-43D7-A735-A1F59BD07B2B}" type="parTrans" cxnId="{A18DB4EC-BA31-46BF-9F61-1362EE20869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73CC6-6F28-4511-9BF9-840036AB1379}" type="sibTrans" cxnId="{A18DB4EC-BA31-46BF-9F61-1362EE20869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799608-756E-4BB5-BB17-A416CFB00791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 Service-Related Complaints</a:t>
          </a:r>
        </a:p>
      </dgm:t>
    </dgm:pt>
    <dgm:pt modelId="{FFB94F2D-A31B-4EA3-82C9-D4E8C5B8F952}" type="parTrans" cxnId="{3C50834F-8E15-47D6-8ECD-E3D61AE4DEA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C7F84B-3BFE-4223-A406-70F43EFFFA40}" type="sibTrans" cxnId="{3C50834F-8E15-47D6-8ECD-E3D61AE4DEA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0032FD-D09B-4981-B75C-B05F9B80C31A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4 Compliments</a:t>
          </a:r>
        </a:p>
      </dgm:t>
    </dgm:pt>
    <dgm:pt modelId="{9A7BFE1F-3DD3-41A7-909E-9B40A881880B}" type="parTrans" cxnId="{632C4333-1C32-4BB1-89E2-21556A92AB7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0666FF-D28A-4481-BE4A-5D5251049283}" type="sibTrans" cxnId="{632C4333-1C32-4BB1-89E2-21556A92AB7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165D73-61B0-40B7-9731-094A2E94ECAC}">
      <dgm:prSet phldrT="[Text]"/>
      <dgm:spPr/>
      <dgm:t>
        <a:bodyPr/>
        <a:lstStyle/>
        <a:p>
          <a:r>
            <a: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August CTS</a:t>
          </a:r>
        </a:p>
      </dgm:t>
    </dgm:pt>
    <dgm:pt modelId="{38C082DC-65AC-47AD-A8A7-8F2815BDB362}" type="parTrans" cxnId="{02D6ADE8-1D3E-4B1E-9F29-19B0C7E257B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12597F-FC25-45C8-8975-0C68F1712D59}" type="sibTrans" cxnId="{02D6ADE8-1D3E-4B1E-9F29-19B0C7E257B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A93F53-17E1-45F4-BAA1-66B110CA8FC0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CapTel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Service Inquiry</a:t>
          </a:r>
        </a:p>
      </dgm:t>
    </dgm:pt>
    <dgm:pt modelId="{38FDDBD9-A62F-4C94-98A1-FAF62C5A5430}" type="parTrans" cxnId="{24212288-B08F-4839-8E3A-51D4E1AB2EFB}">
      <dgm:prSet/>
      <dgm:spPr/>
      <dgm:t>
        <a:bodyPr/>
        <a:lstStyle/>
        <a:p>
          <a:endParaRPr lang="en-US"/>
        </a:p>
      </dgm:t>
    </dgm:pt>
    <dgm:pt modelId="{C53A992F-3DB8-43BB-8A57-4AC2C288CD1B}" type="sibTrans" cxnId="{24212288-B08F-4839-8E3A-51D4E1AB2EFB}">
      <dgm:prSet/>
      <dgm:spPr/>
      <dgm:t>
        <a:bodyPr/>
        <a:lstStyle/>
        <a:p>
          <a:endParaRPr lang="en-US"/>
        </a:p>
      </dgm:t>
    </dgm:pt>
    <dgm:pt modelId="{7477BB24-B072-43E5-AC5A-B0BD376BAA08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 Equipment-Related Requests</a:t>
          </a:r>
        </a:p>
      </dgm:t>
    </dgm:pt>
    <dgm:pt modelId="{5C97D8CA-9A1D-4CF6-B29D-330678A60DFF}" type="parTrans" cxnId="{C8D199ED-5552-4B20-8E3E-1E5D35EAB907}">
      <dgm:prSet/>
      <dgm:spPr/>
      <dgm:t>
        <a:bodyPr/>
        <a:lstStyle/>
        <a:p>
          <a:endParaRPr lang="en-US"/>
        </a:p>
      </dgm:t>
    </dgm:pt>
    <dgm:pt modelId="{F7E8E180-FD3C-4A5C-949D-AA2A7FBB9998}" type="sibTrans" cxnId="{C8D199ED-5552-4B20-8E3E-1E5D35EAB907}">
      <dgm:prSet/>
      <dgm:spPr/>
      <dgm:t>
        <a:bodyPr/>
        <a:lstStyle/>
        <a:p>
          <a:endParaRPr lang="en-US"/>
        </a:p>
      </dgm:t>
    </dgm:pt>
    <dgm:pt modelId="{32FBDB11-AAC6-4EC1-AACF-9362E6B224B0}" type="pres">
      <dgm:prSet presAssocID="{8E28849A-1B28-433B-AA05-8045F8321861}" presName="Name0" presStyleCnt="0">
        <dgm:presLayoutVars>
          <dgm:dir/>
          <dgm:animLvl val="lvl"/>
          <dgm:resizeHandles val="exact"/>
        </dgm:presLayoutVars>
      </dgm:prSet>
      <dgm:spPr/>
    </dgm:pt>
    <dgm:pt modelId="{BFB0E64A-9B61-43B3-A711-8380412B5C13}" type="pres">
      <dgm:prSet presAssocID="{FEB0C7F2-C6CD-4701-B471-FA2A37B5719F}" presName="composite" presStyleCnt="0"/>
      <dgm:spPr/>
    </dgm:pt>
    <dgm:pt modelId="{39844BC9-F9E5-44F3-A890-6FC5C79C18DC}" type="pres">
      <dgm:prSet presAssocID="{FEB0C7F2-C6CD-4701-B471-FA2A37B5719F}" presName="parTx" presStyleLbl="alignNode1" presStyleIdx="0" presStyleCnt="2" custLinFactNeighborX="-3764" custLinFactNeighborY="784">
        <dgm:presLayoutVars>
          <dgm:chMax val="0"/>
          <dgm:chPref val="0"/>
          <dgm:bulletEnabled val="1"/>
        </dgm:presLayoutVars>
      </dgm:prSet>
      <dgm:spPr/>
    </dgm:pt>
    <dgm:pt modelId="{B37179F0-33D9-4992-8AFB-8C75A2799A88}" type="pres">
      <dgm:prSet presAssocID="{FEB0C7F2-C6CD-4701-B471-FA2A37B5719F}" presName="desTx" presStyleLbl="alignAccFollowNode1" presStyleIdx="0" presStyleCnt="2" custScaleX="99714" custLinFactNeighborX="-130" custLinFactNeighborY="-709">
        <dgm:presLayoutVars>
          <dgm:bulletEnabled val="1"/>
        </dgm:presLayoutVars>
      </dgm:prSet>
      <dgm:spPr/>
    </dgm:pt>
    <dgm:pt modelId="{FBF5E58A-45AF-4994-A804-1EC2EA6AF656}" type="pres">
      <dgm:prSet presAssocID="{799878E3-BAB4-4001-9790-0248E30E8D4F}" presName="space" presStyleCnt="0"/>
      <dgm:spPr/>
    </dgm:pt>
    <dgm:pt modelId="{B8FA9420-5AED-4DE9-81EC-FF173F4C725D}" type="pres">
      <dgm:prSet presAssocID="{2B609C0B-BEEF-4A28-A149-1396BFEAC317}" presName="composite" presStyleCnt="0"/>
      <dgm:spPr/>
    </dgm:pt>
    <dgm:pt modelId="{B081B88E-F8F5-4F28-8D58-E21103ABD689}" type="pres">
      <dgm:prSet presAssocID="{2B609C0B-BEEF-4A28-A149-1396BFEAC31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8072B68D-11A2-4F91-8765-4A50E0FFCFBA}" type="pres">
      <dgm:prSet presAssocID="{2B609C0B-BEEF-4A28-A149-1396BFEAC31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8B275C1C-5D7C-4050-B1F4-6833ECF4BF02}" type="presOf" srcId="{2B609C0B-BEEF-4A28-A149-1396BFEAC317}" destId="{B081B88E-F8F5-4F28-8D58-E21103ABD689}" srcOrd="0" destOrd="0" presId="urn:microsoft.com/office/officeart/2005/8/layout/hList1"/>
    <dgm:cxn modelId="{7F64AF25-3731-4D3D-84FC-2C3BF27690EE}" type="presOf" srcId="{FEB0C7F2-C6CD-4701-B471-FA2A37B5719F}" destId="{39844BC9-F9E5-44F3-A890-6FC5C79C18DC}" srcOrd="0" destOrd="0" presId="urn:microsoft.com/office/officeart/2005/8/layout/hList1"/>
    <dgm:cxn modelId="{4FF5B32C-791C-4587-B288-C689EA8ACFDF}" srcId="{FEB0C7F2-C6CD-4701-B471-FA2A37B5719F}" destId="{CD0715AC-349B-480A-AB6C-250F34A40224}" srcOrd="0" destOrd="0" parTransId="{98737650-5B89-4218-B220-7715FD79137B}" sibTransId="{45FB81B7-8B14-46CF-8D12-D4E62C3FFA9E}"/>
    <dgm:cxn modelId="{5712F730-4FBB-4501-9745-DB6E3EE0082A}" type="presOf" srcId="{7477BB24-B072-43E5-AC5A-B0BD376BAA08}" destId="{8072B68D-11A2-4F91-8765-4A50E0FFCFBA}" srcOrd="0" destOrd="3" presId="urn:microsoft.com/office/officeart/2005/8/layout/hList1"/>
    <dgm:cxn modelId="{632C4333-1C32-4BB1-89E2-21556A92AB7E}" srcId="{FA37DA4B-10D1-46D0-8A9F-9DDC56C0E0F2}" destId="{370032FD-D09B-4981-B75C-B05F9B80C31A}" srcOrd="1" destOrd="0" parTransId="{9A7BFE1F-3DD3-41A7-909E-9B40A881880B}" sibTransId="{EB0666FF-D28A-4481-BE4A-5D5251049283}"/>
    <dgm:cxn modelId="{D567F93B-7C8B-46E5-A19F-4DBC03135603}" srcId="{8E28849A-1B28-433B-AA05-8045F8321861}" destId="{FEB0C7F2-C6CD-4701-B471-FA2A37B5719F}" srcOrd="0" destOrd="0" parTransId="{C01002A7-04E3-4518-A374-2D6E61874662}" sibTransId="{799878E3-BAB4-4001-9790-0248E30E8D4F}"/>
    <dgm:cxn modelId="{23BC845E-3C98-47F9-843A-A394CBEB2558}" srcId="{8E28849A-1B28-433B-AA05-8045F8321861}" destId="{2B609C0B-BEEF-4A28-A149-1396BFEAC317}" srcOrd="1" destOrd="0" parTransId="{C2C5428E-9793-41C9-AE60-2761B0696FFA}" sibTransId="{38F92A79-B6E5-418F-B706-AD92672439CF}"/>
    <dgm:cxn modelId="{5BEBD34E-2226-4383-8B77-198724B29F04}" srcId="{CD0715AC-349B-480A-AB6C-250F34A40224}" destId="{C9DFBFAB-3F3D-4981-844A-4E054885BE56}" srcOrd="0" destOrd="0" parTransId="{DA076CC2-484E-4084-B811-51FC7D31A0AA}" sibTransId="{57579166-CEB5-48FE-84C9-68AC334BE244}"/>
    <dgm:cxn modelId="{3C50834F-8E15-47D6-8ECD-E3D61AE4DEAB}" srcId="{FA37DA4B-10D1-46D0-8A9F-9DDC56C0E0F2}" destId="{17799608-756E-4BB5-BB17-A416CFB00791}" srcOrd="0" destOrd="0" parTransId="{FFB94F2D-A31B-4EA3-82C9-D4E8C5B8F952}" sibTransId="{84C7F84B-3BFE-4223-A406-70F43EFFFA40}"/>
    <dgm:cxn modelId="{78479654-C531-47B9-80DC-225B6D483BE4}" type="presOf" srcId="{45A93F53-17E1-45F4-BAA1-66B110CA8FC0}" destId="{8072B68D-11A2-4F91-8765-4A50E0FFCFBA}" srcOrd="0" destOrd="5" presId="urn:microsoft.com/office/officeart/2005/8/layout/hList1"/>
    <dgm:cxn modelId="{24212288-B08F-4839-8E3A-51D4E1AB2EFB}" srcId="{F9165D73-61B0-40B7-9731-094A2E94ECAC}" destId="{45A93F53-17E1-45F4-BAA1-66B110CA8FC0}" srcOrd="0" destOrd="0" parTransId="{38FDDBD9-A62F-4C94-98A1-FAF62C5A5430}" sibTransId="{C53A992F-3DB8-43BB-8A57-4AC2C288CD1B}"/>
    <dgm:cxn modelId="{2545888E-D71D-4A41-9A09-8F430F974EED}" type="presOf" srcId="{17799608-756E-4BB5-BB17-A416CFB00791}" destId="{8072B68D-11A2-4F91-8765-4A50E0FFCFBA}" srcOrd="0" destOrd="1" presId="urn:microsoft.com/office/officeart/2005/8/layout/hList1"/>
    <dgm:cxn modelId="{FBC31390-801F-4A53-9199-DDDFA41776B9}" type="presOf" srcId="{28122E1A-D1A6-4F9A-AE18-BFC3CF1F400F}" destId="{B37179F0-33D9-4992-8AFB-8C75A2799A88}" srcOrd="0" destOrd="2" presId="urn:microsoft.com/office/officeart/2005/8/layout/hList1"/>
    <dgm:cxn modelId="{002CC3A1-4030-40C1-9096-62DDFE3FD0CD}" type="presOf" srcId="{CD0715AC-349B-480A-AB6C-250F34A40224}" destId="{B37179F0-33D9-4992-8AFB-8C75A2799A88}" srcOrd="0" destOrd="0" presId="urn:microsoft.com/office/officeart/2005/8/layout/hList1"/>
    <dgm:cxn modelId="{C3DFFAA8-9116-43BE-8989-44C0DBE5D29C}" type="presOf" srcId="{C9DFBFAB-3F3D-4981-844A-4E054885BE56}" destId="{B37179F0-33D9-4992-8AFB-8C75A2799A88}" srcOrd="0" destOrd="1" presId="urn:microsoft.com/office/officeart/2005/8/layout/hList1"/>
    <dgm:cxn modelId="{EBE11DB9-0574-4250-B13C-4EC28EF883EB}" type="presOf" srcId="{FA37DA4B-10D1-46D0-8A9F-9DDC56C0E0F2}" destId="{8072B68D-11A2-4F91-8765-4A50E0FFCFBA}" srcOrd="0" destOrd="0" presId="urn:microsoft.com/office/officeart/2005/8/layout/hList1"/>
    <dgm:cxn modelId="{EF0547C1-116E-4DDA-9EF0-2AA4631C5532}" type="presOf" srcId="{8E28849A-1B28-433B-AA05-8045F8321861}" destId="{32FBDB11-AAC6-4EC1-AACF-9362E6B224B0}" srcOrd="0" destOrd="0" presId="urn:microsoft.com/office/officeart/2005/8/layout/hList1"/>
    <dgm:cxn modelId="{743D5BD4-B9AE-4F00-B995-97BA877CC145}" srcId="{CD0715AC-349B-480A-AB6C-250F34A40224}" destId="{28122E1A-D1A6-4F9A-AE18-BFC3CF1F400F}" srcOrd="1" destOrd="0" parTransId="{818BAE81-5DFC-41CA-BBB9-AAFAAE9F4A19}" sibTransId="{89518220-BDA2-42F7-B81C-010A4A1EABAE}"/>
    <dgm:cxn modelId="{2E22FFE1-9C72-4470-BAC9-18D91455D9B5}" type="presOf" srcId="{F9165D73-61B0-40B7-9731-094A2E94ECAC}" destId="{8072B68D-11A2-4F91-8765-4A50E0FFCFBA}" srcOrd="0" destOrd="4" presId="urn:microsoft.com/office/officeart/2005/8/layout/hList1"/>
    <dgm:cxn modelId="{E9563AE4-D1BB-487C-80A1-653A31A8A5BF}" type="presOf" srcId="{370032FD-D09B-4981-B75C-B05F9B80C31A}" destId="{8072B68D-11A2-4F91-8765-4A50E0FFCFBA}" srcOrd="0" destOrd="2" presId="urn:microsoft.com/office/officeart/2005/8/layout/hList1"/>
    <dgm:cxn modelId="{02D6ADE8-1D3E-4B1E-9F29-19B0C7E257B4}" srcId="{2B609C0B-BEEF-4A28-A149-1396BFEAC317}" destId="{F9165D73-61B0-40B7-9731-094A2E94ECAC}" srcOrd="1" destOrd="0" parTransId="{38C082DC-65AC-47AD-A8A7-8F2815BDB362}" sibTransId="{F312597F-FC25-45C8-8975-0C68F1712D59}"/>
    <dgm:cxn modelId="{A18DB4EC-BA31-46BF-9F61-1362EE208699}" srcId="{2B609C0B-BEEF-4A28-A149-1396BFEAC317}" destId="{FA37DA4B-10D1-46D0-8A9F-9DDC56C0E0F2}" srcOrd="0" destOrd="0" parTransId="{B0E223D6-7BBD-43D7-A735-A1F59BD07B2B}" sibTransId="{21173CC6-6F28-4511-9BF9-840036AB1379}"/>
    <dgm:cxn modelId="{C8D199ED-5552-4B20-8E3E-1E5D35EAB907}" srcId="{FA37DA4B-10D1-46D0-8A9F-9DDC56C0E0F2}" destId="{7477BB24-B072-43E5-AC5A-B0BD376BAA08}" srcOrd="2" destOrd="0" parTransId="{5C97D8CA-9A1D-4CF6-B29D-330678A60DFF}" sibTransId="{F7E8E180-FD3C-4A5C-949D-AA2A7FBB9998}"/>
    <dgm:cxn modelId="{E58F2995-193C-4466-B200-444983290B6B}" type="presParOf" srcId="{32FBDB11-AAC6-4EC1-AACF-9362E6B224B0}" destId="{BFB0E64A-9B61-43B3-A711-8380412B5C13}" srcOrd="0" destOrd="0" presId="urn:microsoft.com/office/officeart/2005/8/layout/hList1"/>
    <dgm:cxn modelId="{0D832314-67D4-4D7F-A890-91AEE07A165D}" type="presParOf" srcId="{BFB0E64A-9B61-43B3-A711-8380412B5C13}" destId="{39844BC9-F9E5-44F3-A890-6FC5C79C18DC}" srcOrd="0" destOrd="0" presId="urn:microsoft.com/office/officeart/2005/8/layout/hList1"/>
    <dgm:cxn modelId="{258460B6-4C23-44FC-BFEB-92031B8A87BC}" type="presParOf" srcId="{BFB0E64A-9B61-43B3-A711-8380412B5C13}" destId="{B37179F0-33D9-4992-8AFB-8C75A2799A88}" srcOrd="1" destOrd="0" presId="urn:microsoft.com/office/officeart/2005/8/layout/hList1"/>
    <dgm:cxn modelId="{4E9CAF91-5F1F-4C61-BCD8-1582461BCCA6}" type="presParOf" srcId="{32FBDB11-AAC6-4EC1-AACF-9362E6B224B0}" destId="{FBF5E58A-45AF-4994-A804-1EC2EA6AF656}" srcOrd="1" destOrd="0" presId="urn:microsoft.com/office/officeart/2005/8/layout/hList1"/>
    <dgm:cxn modelId="{BE88BA0D-0CD0-4D1D-96FE-D0625DA16106}" type="presParOf" srcId="{32FBDB11-AAC6-4EC1-AACF-9362E6B224B0}" destId="{B8FA9420-5AED-4DE9-81EC-FF173F4C725D}" srcOrd="2" destOrd="0" presId="urn:microsoft.com/office/officeart/2005/8/layout/hList1"/>
    <dgm:cxn modelId="{31EFA3FC-F225-4385-B0BB-26FCB7A7E581}" type="presParOf" srcId="{B8FA9420-5AED-4DE9-81EC-FF173F4C725D}" destId="{B081B88E-F8F5-4F28-8D58-E21103ABD689}" srcOrd="0" destOrd="0" presId="urn:microsoft.com/office/officeart/2005/8/layout/hList1"/>
    <dgm:cxn modelId="{3B95E005-FDE0-4F38-A892-E83274410475}" type="presParOf" srcId="{B8FA9420-5AED-4DE9-81EC-FF173F4C725D}" destId="{8072B68D-11A2-4F91-8765-4A50E0FFCFB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D48934-9049-4FB6-A629-0595DF14411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D49095-436D-4592-AE40-6FB800E2B554}">
      <dgm:prSet phldrT="[Text]" custT="1"/>
      <dgm:spPr>
        <a:solidFill>
          <a:srgbClr val="003399"/>
        </a:solidFill>
        <a:ln>
          <a:solidFill>
            <a:srgbClr val="003399"/>
          </a:solidFill>
        </a:ln>
      </dgm:spPr>
      <dgm:t>
        <a:bodyPr/>
        <a:lstStyle/>
        <a:p>
          <a:r>
            <a:rPr lang="en-US" sz="3200">
              <a:latin typeface="Arial" panose="020B0604020202020204" pitchFamily="34" charset="0"/>
              <a:cs typeface="Arial" panose="020B0604020202020204" pitchFamily="34" charset="0"/>
            </a:rPr>
            <a:t>August </a:t>
          </a:r>
          <a:endParaRPr lang="en-US" sz="3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DBBFAD-A791-4117-9BAD-FC0B17604F72}" type="parTrans" cxnId="{2A359E50-74C3-4030-9FB6-6AA101B5171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4343A4-6539-4594-9CBE-5AE91660064B}" type="sibTrans" cxnId="{2A359E50-74C3-4030-9FB6-6AA101B5171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3CAE73-FB58-4395-A5C3-53C7B5EF92BD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Exhibit</a:t>
          </a:r>
        </a:p>
      </dgm:t>
    </dgm:pt>
    <dgm:pt modelId="{4F6236C1-B4D1-416B-BB9B-F5235E3D2B9B}" type="parTrans" cxnId="{3845581D-7708-4F97-B878-EC471A981F4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D50894-FE9A-43C2-8B15-1D882479B43B}" type="sibTrans" cxnId="{3845581D-7708-4F97-B878-EC471A981F4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3FC613-39A1-4854-8165-30221E765B0A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Call</a:t>
          </a:r>
        </a:p>
      </dgm:t>
    </dgm:pt>
    <dgm:pt modelId="{3E6F404D-5381-4610-869C-0F20BC1466B0}" type="parTrans" cxnId="{446AE1D1-758E-455C-AF1D-F8F7740B53B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42BE7F-3DF0-455D-85BA-87DAE143C221}" type="sibTrans" cxnId="{446AE1D1-758E-455C-AF1D-F8F7740B53B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51B382-83D3-47F9-B39D-A006A02D977B}">
      <dgm:prSet phldrT="[Text]" custT="1"/>
      <dgm:spPr>
        <a:ln>
          <a:solidFill>
            <a:srgbClr val="003399"/>
          </a:solidFill>
        </a:ln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12 Emails</a:t>
          </a:r>
        </a:p>
      </dgm:t>
    </dgm:pt>
    <dgm:pt modelId="{87D65B9D-3AE7-4F55-A267-42B66F75D5EA}" type="parTrans" cxnId="{AD45FDD1-ED4E-463C-A8BD-4A565DE26F7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E6615D-AF3E-4A07-8DCF-76BD6C39A165}" type="sibTrans" cxnId="{AD45FDD1-ED4E-463C-A8BD-4A565DE26F7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373327-5FE0-4E3E-827A-73916F68DAAA}" type="pres">
      <dgm:prSet presAssocID="{F5D48934-9049-4FB6-A629-0595DF144119}" presName="linear" presStyleCnt="0">
        <dgm:presLayoutVars>
          <dgm:dir/>
          <dgm:animLvl val="lvl"/>
          <dgm:resizeHandles val="exact"/>
        </dgm:presLayoutVars>
      </dgm:prSet>
      <dgm:spPr/>
    </dgm:pt>
    <dgm:pt modelId="{84E4C2F1-8DE7-4913-910F-246A101F1925}" type="pres">
      <dgm:prSet presAssocID="{B4D49095-436D-4592-AE40-6FB800E2B554}" presName="parentLin" presStyleCnt="0"/>
      <dgm:spPr/>
    </dgm:pt>
    <dgm:pt modelId="{9522045F-BD77-42FD-B67B-B70617334981}" type="pres">
      <dgm:prSet presAssocID="{B4D49095-436D-4592-AE40-6FB800E2B554}" presName="parentLeftMargin" presStyleLbl="node1" presStyleIdx="0" presStyleCnt="1"/>
      <dgm:spPr/>
    </dgm:pt>
    <dgm:pt modelId="{7D5EAF3F-C87B-4951-92B9-17441374DFC2}" type="pres">
      <dgm:prSet presAssocID="{B4D49095-436D-4592-AE40-6FB800E2B554}" presName="parentText" presStyleLbl="node1" presStyleIdx="0" presStyleCnt="1" custScaleX="128905" custScaleY="33554" custLinFactNeighborX="-5814">
        <dgm:presLayoutVars>
          <dgm:chMax val="0"/>
          <dgm:bulletEnabled val="1"/>
        </dgm:presLayoutVars>
      </dgm:prSet>
      <dgm:spPr/>
    </dgm:pt>
    <dgm:pt modelId="{0F3024B6-681C-463C-9F8C-FE54B8B9EE0D}" type="pres">
      <dgm:prSet presAssocID="{B4D49095-436D-4592-AE40-6FB800E2B554}" presName="negativeSpace" presStyleCnt="0"/>
      <dgm:spPr/>
    </dgm:pt>
    <dgm:pt modelId="{E459E390-072D-4E0B-9EC0-1973396E54F9}" type="pres">
      <dgm:prSet presAssocID="{B4D49095-436D-4592-AE40-6FB800E2B554}" presName="childText" presStyleLbl="conFgAcc1" presStyleIdx="0" presStyleCnt="1" custScaleY="111138" custLinFactNeighborY="-3213">
        <dgm:presLayoutVars>
          <dgm:bulletEnabled val="1"/>
        </dgm:presLayoutVars>
      </dgm:prSet>
      <dgm:spPr/>
    </dgm:pt>
  </dgm:ptLst>
  <dgm:cxnLst>
    <dgm:cxn modelId="{7B853513-B9BD-4EE3-A4A6-837E8CD4B149}" type="presOf" srcId="{F5D48934-9049-4FB6-A629-0595DF144119}" destId="{0B373327-5FE0-4E3E-827A-73916F68DAAA}" srcOrd="0" destOrd="0" presId="urn:microsoft.com/office/officeart/2005/8/layout/list1"/>
    <dgm:cxn modelId="{3845581D-7708-4F97-B878-EC471A981F43}" srcId="{B4D49095-436D-4592-AE40-6FB800E2B554}" destId="{CF3CAE73-FB58-4395-A5C3-53C7B5EF92BD}" srcOrd="0" destOrd="0" parTransId="{4F6236C1-B4D1-416B-BB9B-F5235E3D2B9B}" sibTransId="{C2D50894-FE9A-43C2-8B15-1D882479B43B}"/>
    <dgm:cxn modelId="{2A359E50-74C3-4030-9FB6-6AA101B51712}" srcId="{F5D48934-9049-4FB6-A629-0595DF144119}" destId="{B4D49095-436D-4592-AE40-6FB800E2B554}" srcOrd="0" destOrd="0" parTransId="{4DDBBFAD-A791-4117-9BAD-FC0B17604F72}" sibTransId="{2D4343A4-6539-4594-9CBE-5AE91660064B}"/>
    <dgm:cxn modelId="{6FF5D172-21E4-492C-85AC-5F95F6B72481}" type="presOf" srcId="{D151B382-83D3-47F9-B39D-A006A02D977B}" destId="{E459E390-072D-4E0B-9EC0-1973396E54F9}" srcOrd="0" destOrd="2" presId="urn:microsoft.com/office/officeart/2005/8/layout/list1"/>
    <dgm:cxn modelId="{D33A84A0-71EF-4822-9BE7-EA7A4DCAB499}" type="presOf" srcId="{B4D49095-436D-4592-AE40-6FB800E2B554}" destId="{9522045F-BD77-42FD-B67B-B70617334981}" srcOrd="0" destOrd="0" presId="urn:microsoft.com/office/officeart/2005/8/layout/list1"/>
    <dgm:cxn modelId="{524BCEC4-D4E4-4329-944A-27FFAAEEAFF0}" type="presOf" srcId="{CF3CAE73-FB58-4395-A5C3-53C7B5EF92BD}" destId="{E459E390-072D-4E0B-9EC0-1973396E54F9}" srcOrd="0" destOrd="0" presId="urn:microsoft.com/office/officeart/2005/8/layout/list1"/>
    <dgm:cxn modelId="{C05795D1-5810-4515-9C83-0D4853EBA751}" type="presOf" srcId="{B4D49095-436D-4592-AE40-6FB800E2B554}" destId="{7D5EAF3F-C87B-4951-92B9-17441374DFC2}" srcOrd="1" destOrd="0" presId="urn:microsoft.com/office/officeart/2005/8/layout/list1"/>
    <dgm:cxn modelId="{446AE1D1-758E-455C-AF1D-F8F7740B53BE}" srcId="{B4D49095-436D-4592-AE40-6FB800E2B554}" destId="{7A3FC613-39A1-4854-8165-30221E765B0A}" srcOrd="1" destOrd="0" parTransId="{3E6F404D-5381-4610-869C-0F20BC1466B0}" sibTransId="{B042BE7F-3DF0-455D-85BA-87DAE143C221}"/>
    <dgm:cxn modelId="{AD45FDD1-ED4E-463C-A8BD-4A565DE26F71}" srcId="{B4D49095-436D-4592-AE40-6FB800E2B554}" destId="{D151B382-83D3-47F9-B39D-A006A02D977B}" srcOrd="2" destOrd="0" parTransId="{87D65B9D-3AE7-4F55-A267-42B66F75D5EA}" sibTransId="{04E6615D-AF3E-4A07-8DCF-76BD6C39A165}"/>
    <dgm:cxn modelId="{FB7A6AEA-765C-4A71-92FA-A7415E4D217A}" type="presOf" srcId="{7A3FC613-39A1-4854-8165-30221E765B0A}" destId="{E459E390-072D-4E0B-9EC0-1973396E54F9}" srcOrd="0" destOrd="1" presId="urn:microsoft.com/office/officeart/2005/8/layout/list1"/>
    <dgm:cxn modelId="{72BEDC56-5452-44B0-8878-0EBA7DC5F6A4}" type="presParOf" srcId="{0B373327-5FE0-4E3E-827A-73916F68DAAA}" destId="{84E4C2F1-8DE7-4913-910F-246A101F1925}" srcOrd="0" destOrd="0" presId="urn:microsoft.com/office/officeart/2005/8/layout/list1"/>
    <dgm:cxn modelId="{3144C574-1F83-4329-81C0-EE0939353FD6}" type="presParOf" srcId="{84E4C2F1-8DE7-4913-910F-246A101F1925}" destId="{9522045F-BD77-42FD-B67B-B70617334981}" srcOrd="0" destOrd="0" presId="urn:microsoft.com/office/officeart/2005/8/layout/list1"/>
    <dgm:cxn modelId="{6F6ABFE5-3FB0-4687-BED6-90D6D89084E7}" type="presParOf" srcId="{84E4C2F1-8DE7-4913-910F-246A101F1925}" destId="{7D5EAF3F-C87B-4951-92B9-17441374DFC2}" srcOrd="1" destOrd="0" presId="urn:microsoft.com/office/officeart/2005/8/layout/list1"/>
    <dgm:cxn modelId="{D6542AE8-D86F-440E-8021-A3E8E9F648CD}" type="presParOf" srcId="{0B373327-5FE0-4E3E-827A-73916F68DAAA}" destId="{0F3024B6-681C-463C-9F8C-FE54B8B9EE0D}" srcOrd="1" destOrd="0" presId="urn:microsoft.com/office/officeart/2005/8/layout/list1"/>
    <dgm:cxn modelId="{074D36E7-1B72-4DA2-B210-B5B4CF8D4B7E}" type="presParOf" srcId="{0B373327-5FE0-4E3E-827A-73916F68DAAA}" destId="{E459E390-072D-4E0B-9EC0-1973396E54F9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844BC9-F9E5-44F3-A890-6FC5C79C18DC}">
      <dsp:nvSpPr>
        <dsp:cNvPr id="0" name=""/>
        <dsp:cNvSpPr/>
      </dsp:nvSpPr>
      <dsp:spPr>
        <a:xfrm>
          <a:off x="0" y="21681"/>
          <a:ext cx="4896572" cy="1267200"/>
        </a:xfrm>
        <a:prstGeom prst="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latin typeface="Arial" panose="020B0604020202020204" pitchFamily="34" charset="0"/>
              <a:cs typeface="Arial" panose="020B0604020202020204" pitchFamily="34" charset="0"/>
            </a:rPr>
            <a:t>Answer Performance</a:t>
          </a:r>
        </a:p>
      </dsp:txBody>
      <dsp:txXfrm>
        <a:off x="0" y="21681"/>
        <a:ext cx="4896572" cy="1267200"/>
      </dsp:txXfrm>
    </dsp:sp>
    <dsp:sp modelId="{B37179F0-33D9-4992-8AFB-8C75A2799A88}">
      <dsp:nvSpPr>
        <dsp:cNvPr id="0" name=""/>
        <dsp:cNvSpPr/>
      </dsp:nvSpPr>
      <dsp:spPr>
        <a:xfrm>
          <a:off x="687" y="1258394"/>
          <a:ext cx="4882568" cy="2898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>
              <a:latin typeface="Arial" panose="020B0604020202020204" pitchFamily="34" charset="0"/>
              <a:cs typeface="Arial" panose="020B0604020202020204" pitchFamily="34" charset="0"/>
            </a:rPr>
            <a:t>August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TRS Event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CapTel 100%</a:t>
          </a:r>
        </a:p>
      </dsp:txBody>
      <dsp:txXfrm>
        <a:off x="687" y="1258394"/>
        <a:ext cx="4882568" cy="2898720"/>
      </dsp:txXfrm>
    </dsp:sp>
    <dsp:sp modelId="{B081B88E-F8F5-4F28-8D58-E21103ABD689}">
      <dsp:nvSpPr>
        <dsp:cNvPr id="0" name=""/>
        <dsp:cNvSpPr/>
      </dsp:nvSpPr>
      <dsp:spPr>
        <a:xfrm>
          <a:off x="5582143" y="11746"/>
          <a:ext cx="4896572" cy="1267200"/>
        </a:xfrm>
        <a:prstGeom prst="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latin typeface="Arial" panose="020B0604020202020204" pitchFamily="34" charset="0"/>
              <a:cs typeface="Arial" panose="020B0604020202020204" pitchFamily="34" charset="0"/>
            </a:rPr>
            <a:t>Customer Care</a:t>
          </a:r>
        </a:p>
      </dsp:txBody>
      <dsp:txXfrm>
        <a:off x="5582143" y="11746"/>
        <a:ext cx="4896572" cy="1267200"/>
      </dsp:txXfrm>
    </dsp:sp>
    <dsp:sp modelId="{8072B68D-11A2-4F91-8765-4A50E0FFCFBA}">
      <dsp:nvSpPr>
        <dsp:cNvPr id="0" name=""/>
        <dsp:cNvSpPr/>
      </dsp:nvSpPr>
      <dsp:spPr>
        <a:xfrm>
          <a:off x="5582143" y="1278946"/>
          <a:ext cx="4896572" cy="2898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August TRS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 Service-Related Complaints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4 Compliments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 Equipment-Related Requests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August CTS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CapTel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Service Inquiry</a:t>
          </a:r>
        </a:p>
      </dsp:txBody>
      <dsp:txXfrm>
        <a:off x="5582143" y="1278946"/>
        <a:ext cx="4896572" cy="2898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9E390-072D-4E0B-9EC0-1973396E54F9}">
      <dsp:nvSpPr>
        <dsp:cNvPr id="0" name=""/>
        <dsp:cNvSpPr/>
      </dsp:nvSpPr>
      <dsp:spPr>
        <a:xfrm>
          <a:off x="0" y="447352"/>
          <a:ext cx="10499314" cy="30151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4863" tIns="1353820" rIns="814863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Exhibit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 Call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12 Emails</a:t>
          </a:r>
        </a:p>
      </dsp:txBody>
      <dsp:txXfrm>
        <a:off x="0" y="447352"/>
        <a:ext cx="10499314" cy="3015104"/>
      </dsp:txXfrm>
    </dsp:sp>
    <dsp:sp modelId="{7D5EAF3F-C87B-4951-92B9-17441374DFC2}">
      <dsp:nvSpPr>
        <dsp:cNvPr id="0" name=""/>
        <dsp:cNvSpPr/>
      </dsp:nvSpPr>
      <dsp:spPr>
        <a:xfrm>
          <a:off x="494444" y="793744"/>
          <a:ext cx="9473898" cy="643834"/>
        </a:xfrm>
        <a:prstGeom prst="roundRect">
          <a:avLst/>
        </a:prstGeom>
        <a:solidFill>
          <a:srgbClr val="003399"/>
        </a:solidFill>
        <a:ln w="127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794" tIns="0" rIns="277794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>
              <a:latin typeface="Arial" panose="020B0604020202020204" pitchFamily="34" charset="0"/>
              <a:cs typeface="Arial" panose="020B0604020202020204" pitchFamily="34" charset="0"/>
            </a:rPr>
            <a:t>August </a:t>
          </a:r>
          <a:endParaRPr lang="en-US" sz="3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5873" y="825173"/>
        <a:ext cx="9411040" cy="5809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2A85A-36A5-41C2-96A7-89600698700B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4052-FCF1-41EB-A0BF-F109D125D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9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45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4052-FCF1-41EB-A0BF-F109D125DA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5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9868" y="2664833"/>
            <a:ext cx="10062296" cy="1174928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9287" y="4325066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2179528"/>
            <a:chOff x="0" y="0"/>
            <a:chExt cx="12192000" cy="2179528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752814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765340"/>
              <a:ext cx="12192000" cy="174111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5230151" cy="1856991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 userDrawn="1"/>
        </p:nvGrpSpPr>
        <p:grpSpPr>
          <a:xfrm>
            <a:off x="0" y="6228410"/>
            <a:ext cx="12192000" cy="629590"/>
            <a:chOff x="0" y="6228410"/>
            <a:chExt cx="12192000" cy="629590"/>
          </a:xfrm>
        </p:grpSpPr>
        <p:sp>
          <p:nvSpPr>
            <p:cNvPr id="12" name="Rectangle 11"/>
            <p:cNvSpPr/>
            <p:nvPr/>
          </p:nvSpPr>
          <p:spPr>
            <a:xfrm>
              <a:off x="0" y="6347723"/>
              <a:ext cx="12192000" cy="51027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0" y="6338170"/>
              <a:ext cx="12192000" cy="0"/>
            </a:xfrm>
            <a:prstGeom prst="line">
              <a:avLst/>
            </a:prstGeom>
            <a:ln w="38100">
              <a:solidFill>
                <a:srgbClr val="99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0" y="6228410"/>
              <a:ext cx="12192000" cy="1002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1139868" y="6463430"/>
            <a:ext cx="6951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yriad Pro" panose="020B0503030403020204" pitchFamily="34" charset="0"/>
              </a:rPr>
              <a:t>© 2024 Hamilton Relay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7690981" y="322537"/>
            <a:ext cx="3883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HamiltonRelay.com</a:t>
            </a:r>
          </a:p>
        </p:txBody>
      </p:sp>
    </p:spTree>
    <p:extLst>
      <p:ext uri="{BB962C8B-B14F-4D97-AF65-F5344CB8AC3E}">
        <p14:creationId xmlns:p14="http://schemas.microsoft.com/office/powerpoint/2010/main" val="3159410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2011"/>
            <a:ext cx="10602238" cy="613614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1562" y="1994123"/>
            <a:ext cx="10602238" cy="4182839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47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106389"/>
            <a:ext cx="2628900" cy="5070573"/>
          </a:xfrm>
        </p:spPr>
        <p:txBody>
          <a:bodyPr vert="eaVert"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106389"/>
            <a:ext cx="7734300" cy="5070573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5052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2011"/>
            <a:ext cx="10602238" cy="606577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562" y="1987087"/>
            <a:ext cx="10602238" cy="4189876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544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709738"/>
            <a:ext cx="10595888" cy="285273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62" y="4589463"/>
            <a:ext cx="1059588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04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22899"/>
            <a:ext cx="10602238" cy="595689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1562" y="1997975"/>
            <a:ext cx="5268238" cy="417898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97975"/>
            <a:ext cx="5181600" cy="41789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707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85821"/>
            <a:ext cx="10603826" cy="599371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62" y="1857375"/>
            <a:ext cx="5246013" cy="647700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1562" y="2567953"/>
            <a:ext cx="5246013" cy="362171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857375"/>
            <a:ext cx="5183188" cy="647700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953"/>
            <a:ext cx="5183188" cy="362171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6" name="Group 15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ctangle 19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91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210962"/>
            <a:ext cx="10602238" cy="617838"/>
          </a:xfrm>
        </p:spPr>
        <p:txBody>
          <a:bodyPr/>
          <a:lstStyle>
            <a:lvl1pPr>
              <a:defRPr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ectangle 15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44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14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213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06348"/>
            <a:ext cx="4020463" cy="951051"/>
          </a:xfrm>
        </p:spPr>
        <p:txBody>
          <a:bodyPr anchor="b"/>
          <a:lstStyle>
            <a:lvl1pPr>
              <a:defRPr sz="3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8054" y="1098412"/>
            <a:ext cx="6227334" cy="4762638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562" y="2120234"/>
            <a:ext cx="4020463" cy="3748753"/>
          </a:xfr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72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62" y="1106348"/>
            <a:ext cx="4020463" cy="951051"/>
          </a:xfrm>
        </p:spPr>
        <p:txBody>
          <a:bodyPr anchor="b"/>
          <a:lstStyle>
            <a:lvl1pPr>
              <a:defRPr sz="3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106348"/>
            <a:ext cx="6172200" cy="4754702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562" y="2120234"/>
            <a:ext cx="4020463" cy="3748753"/>
          </a:xfr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D1CE2-B3F6-476D-97FF-774922DF4A97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1CE93A-85AA-4BF9-B073-E953AB4B2B2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340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A9D6B49-A692-4FCD-5602-5EC3049C9FBE}"/>
              </a:ext>
            </a:extLst>
          </p:cNvPr>
          <p:cNvGrpSpPr/>
          <p:nvPr userDrawn="1"/>
        </p:nvGrpSpPr>
        <p:grpSpPr>
          <a:xfrm>
            <a:off x="0" y="0"/>
            <a:ext cx="12192000" cy="1043512"/>
            <a:chOff x="0" y="0"/>
            <a:chExt cx="12192000" cy="104351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DA8135A-9FE8-98B1-782F-AAEB385A8CE0}"/>
                </a:ext>
              </a:extLst>
            </p:cNvPr>
            <p:cNvSpPr/>
            <p:nvPr/>
          </p:nvSpPr>
          <p:spPr>
            <a:xfrm>
              <a:off x="0" y="0"/>
              <a:ext cx="12192000" cy="475989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587613-66EF-E5B0-D0EA-A5F5F5DE665A}"/>
                </a:ext>
              </a:extLst>
            </p:cNvPr>
            <p:cNvSpPr/>
            <p:nvPr/>
          </p:nvSpPr>
          <p:spPr>
            <a:xfrm>
              <a:off x="0" y="477242"/>
              <a:ext cx="12192000" cy="70929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1343B14-0899-6847-D339-3C37132D2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2030601" cy="72097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02FCE86-BDA9-BCC4-BB2E-92C98CB3E167}"/>
                </a:ext>
              </a:extLst>
            </p:cNvPr>
            <p:cNvSpPr txBox="1"/>
            <p:nvPr/>
          </p:nvSpPr>
          <p:spPr>
            <a:xfrm>
              <a:off x="7690981" y="122121"/>
              <a:ext cx="388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HamiltonRelay.com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A7CD31-78FA-CB20-2369-081784930FBA}"/>
              </a:ext>
            </a:extLst>
          </p:cNvPr>
          <p:cNvGrpSpPr/>
          <p:nvPr userDrawn="1"/>
        </p:nvGrpSpPr>
        <p:grpSpPr>
          <a:xfrm>
            <a:off x="0" y="6419228"/>
            <a:ext cx="12192000" cy="463823"/>
            <a:chOff x="0" y="6419228"/>
            <a:chExt cx="12192000" cy="46382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4C2DDD5-757A-141A-21D0-08466E6CC951}"/>
                </a:ext>
              </a:extLst>
            </p:cNvPr>
            <p:cNvGrpSpPr/>
            <p:nvPr/>
          </p:nvGrpSpPr>
          <p:grpSpPr>
            <a:xfrm>
              <a:off x="0" y="6419228"/>
              <a:ext cx="12192000" cy="463823"/>
              <a:chOff x="0" y="6228410"/>
              <a:chExt cx="12192000" cy="62959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FF878C5-1E1C-54C0-8A46-CDF9F5621B50}"/>
                  </a:ext>
                </a:extLst>
              </p:cNvPr>
              <p:cNvSpPr/>
              <p:nvPr/>
            </p:nvSpPr>
            <p:spPr>
              <a:xfrm>
                <a:off x="0" y="6347723"/>
                <a:ext cx="12192000" cy="51027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BB8D683-4A4A-F1BB-5DBE-0BED8F923B32}"/>
                  </a:ext>
                </a:extLst>
              </p:cNvPr>
              <p:cNvCxnSpPr/>
              <p:nvPr/>
            </p:nvCxnSpPr>
            <p:spPr>
              <a:xfrm>
                <a:off x="0" y="6338170"/>
                <a:ext cx="12192000" cy="0"/>
              </a:xfrm>
              <a:prstGeom prst="line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D981A60-10F7-6936-064F-319025359B54}"/>
                  </a:ext>
                </a:extLst>
              </p:cNvPr>
              <p:cNvSpPr/>
              <p:nvPr/>
            </p:nvSpPr>
            <p:spPr>
              <a:xfrm>
                <a:off x="0" y="6228410"/>
                <a:ext cx="12192000" cy="100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4F9FDD6-625B-AE9A-0FBE-D5BCD8C0E7F0}"/>
                </a:ext>
              </a:extLst>
            </p:cNvPr>
            <p:cNvSpPr txBox="1"/>
            <p:nvPr/>
          </p:nvSpPr>
          <p:spPr>
            <a:xfrm>
              <a:off x="751562" y="6571978"/>
              <a:ext cx="69519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© 2024 Hamilton Relay</a:t>
              </a: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37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2192000" cy="2179528"/>
            <a:chOff x="0" y="0"/>
            <a:chExt cx="12192000" cy="217952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12192000" cy="752814"/>
            </a:xfrm>
            <a:prstGeom prst="rect">
              <a:avLst/>
            </a:prstGeom>
            <a:solidFill>
              <a:srgbClr val="003399"/>
            </a:solidFill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765340"/>
              <a:ext cx="12192000" cy="174111"/>
            </a:xfrm>
            <a:prstGeom prst="rect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31" y="322537"/>
              <a:ext cx="5230151" cy="18569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9868" y="3018135"/>
            <a:ext cx="9528132" cy="141858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3399"/>
                </a:solidFill>
              </a:rPr>
              <a:t>CRS-5 Update (August)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9868" y="4819075"/>
            <a:ext cx="9528132" cy="1312101"/>
          </a:xfrm>
        </p:spPr>
        <p:txBody>
          <a:bodyPr/>
          <a:lstStyle/>
          <a:p>
            <a:r>
              <a:rPr lang="en-US" b="1" dirty="0"/>
              <a:t>Melissa McMaha</a:t>
            </a:r>
            <a:r>
              <a:rPr lang="en-US" dirty="0"/>
              <a:t>n, Relay State Programs Manager</a:t>
            </a:r>
            <a:endParaRPr lang="en-US" b="1" dirty="0"/>
          </a:p>
        </p:txBody>
      </p:sp>
      <p:grpSp>
        <p:nvGrpSpPr>
          <p:cNvPr id="13" name="Group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6228410"/>
            <a:ext cx="12192000" cy="629590"/>
            <a:chOff x="0" y="6228410"/>
            <a:chExt cx="12192000" cy="629590"/>
          </a:xfrm>
        </p:grpSpPr>
        <p:sp>
          <p:nvSpPr>
            <p:cNvPr id="8" name="Rectangle 7"/>
            <p:cNvSpPr/>
            <p:nvPr/>
          </p:nvSpPr>
          <p:spPr>
            <a:xfrm>
              <a:off x="0" y="6347723"/>
              <a:ext cx="12192000" cy="51027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0" y="6338170"/>
              <a:ext cx="12192000" cy="0"/>
            </a:xfrm>
            <a:prstGeom prst="line">
              <a:avLst/>
            </a:prstGeom>
            <a:ln w="38100">
              <a:solidFill>
                <a:srgbClr val="99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0" y="6228410"/>
              <a:ext cx="12192000" cy="1002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39868" y="6463430"/>
            <a:ext cx="6951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yriad Pro" panose="020B0503030403020204" pitchFamily="34" charset="0"/>
              </a:rPr>
              <a:t>© 2024 Hamilton Relay. All rights reserved.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0981" y="322537"/>
            <a:ext cx="3883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HamiltonRelay.com</a:t>
            </a:r>
          </a:p>
        </p:txBody>
      </p:sp>
    </p:spTree>
    <p:extLst>
      <p:ext uri="{BB962C8B-B14F-4D97-AF65-F5344CB8AC3E}">
        <p14:creationId xmlns:p14="http://schemas.microsoft.com/office/powerpoint/2010/main" val="369466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0A8EFD3-EB06-4DA8-85F5-DD2996487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California Relay Services Contract Performance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2374815A-BC60-F2DD-A08A-291EEE357A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9987198"/>
              </p:ext>
            </p:extLst>
          </p:nvPr>
        </p:nvGraphicFramePr>
        <p:xfrm>
          <a:off x="750887" y="1987550"/>
          <a:ext cx="10478767" cy="4189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22034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CBFAD-28D1-9FFF-D93B-D28C93825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California Relay Services Outreach Update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054408DA-2C90-B085-C93A-22D06CB7B2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47953"/>
              </p:ext>
            </p:extLst>
          </p:nvPr>
        </p:nvGraphicFramePr>
        <p:xfrm>
          <a:off x="750888" y="1987550"/>
          <a:ext cx="10499314" cy="3971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057197"/>
      </p:ext>
    </p:extLst>
  </p:cSld>
  <p:clrMapOvr>
    <a:masterClrMapping/>
  </p:clrMapOvr>
</p:sld>
</file>

<file path=ppt/theme/theme1.xml><?xml version="1.0" encoding="utf-8"?>
<a:theme xmlns:a="http://schemas.openxmlformats.org/drawingml/2006/main" name="HamiltonRelay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amiltonRelayTemplate" id="{78F26258-447F-49E1-945A-702F436BF125}" vid="{47B4705F-B16F-4929-99F6-92A38B4558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HamiltonRelayTemplate</Template>
  <TotalTime>1472</TotalTime>
  <Words>70</Words>
  <Application>Microsoft Office PowerPoint</Application>
  <PresentationFormat>Widescreen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Myriad Pro</vt:lpstr>
      <vt:lpstr>HamiltonRelayTemplate</vt:lpstr>
      <vt:lpstr>CRS-5 Update (August)</vt:lpstr>
      <vt:lpstr>California Relay Services Contract Performance</vt:lpstr>
      <vt:lpstr>California Relay Services Outreach Update</vt:lpstr>
    </vt:vector>
  </TitlesOfParts>
  <Company>Hamilton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2018HamiltonRelayPresentationSlideTemplate</dc:title>
  <dc:creator>Shaunie Gaspari</dc:creator>
  <cp:lastModifiedBy>Matthew Reinig</cp:lastModifiedBy>
  <cp:revision>16</cp:revision>
  <dcterms:created xsi:type="dcterms:W3CDTF">2018-07-17T13:47:04Z</dcterms:created>
  <dcterms:modified xsi:type="dcterms:W3CDTF">2024-10-02T23:16:47Z</dcterms:modified>
</cp:coreProperties>
</file>