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700" r:id="rId5"/>
    <p:sldMasterId id="2147483661" r:id="rId6"/>
    <p:sldMasterId id="2147483674" r:id="rId7"/>
    <p:sldMasterId id="2147483687" r:id="rId8"/>
  </p:sldMasterIdLst>
  <p:notesMasterIdLst>
    <p:notesMasterId r:id="rId29"/>
  </p:notesMasterIdLst>
  <p:sldIdLst>
    <p:sldId id="256" r:id="rId9"/>
    <p:sldId id="282" r:id="rId10"/>
    <p:sldId id="268" r:id="rId11"/>
    <p:sldId id="269" r:id="rId12"/>
    <p:sldId id="270" r:id="rId13"/>
    <p:sldId id="271" r:id="rId14"/>
    <p:sldId id="272" r:id="rId15"/>
    <p:sldId id="277" r:id="rId16"/>
    <p:sldId id="287" r:id="rId17"/>
    <p:sldId id="286" r:id="rId18"/>
    <p:sldId id="274" r:id="rId19"/>
    <p:sldId id="276" r:id="rId20"/>
    <p:sldId id="283" r:id="rId21"/>
    <p:sldId id="278" r:id="rId22"/>
    <p:sldId id="280" r:id="rId23"/>
    <p:sldId id="279" r:id="rId24"/>
    <p:sldId id="281" r:id="rId25"/>
    <p:sldId id="285" r:id="rId26"/>
    <p:sldId id="262" r:id="rId27"/>
    <p:sldId id="263" r:id="rId2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23AE2EE-A832-4282-8F56-ED58D996F95F}" v="7" dt="2024-09-04T06:24:47.121"/>
    <p1510:client id="{84FA08C3-9181-405A-B32C-243A5703DD40}" v="4" dt="2024-09-03T21:56:36.42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34557" autoAdjust="0"/>
    <p:restoredTop sz="86467" autoAdjust="0"/>
  </p:normalViewPr>
  <p:slideViewPr>
    <p:cSldViewPr snapToGrid="0" snapToObjects="1" showGuides="1">
      <p:cViewPr varScale="1">
        <p:scale>
          <a:sx n="96" d="100"/>
          <a:sy n="96" d="100"/>
        </p:scale>
        <p:origin x="378" y="114"/>
      </p:cViewPr>
      <p:guideLst>
        <p:guide orient="horz" pos="2160"/>
        <p:guide pos="2880"/>
      </p:guideLst>
    </p:cSldViewPr>
  </p:slideViewPr>
  <p:outlineViewPr>
    <p:cViewPr>
      <p:scale>
        <a:sx n="33" d="100"/>
        <a:sy n="33" d="100"/>
      </p:scale>
      <p:origin x="0" y="-10998"/>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 Type="http://schemas.openxmlformats.org/officeDocument/2006/relationships/customXml" Target="../customXml/item3.xml"/><Relationship Id="rId21" Type="http://schemas.openxmlformats.org/officeDocument/2006/relationships/slide" Target="slides/slide13.xml"/><Relationship Id="rId34" Type="http://schemas.microsoft.com/office/2016/11/relationships/changesInfo" Target="changesInfos/changesInfo1.xml"/><Relationship Id="rId7" Type="http://schemas.openxmlformats.org/officeDocument/2006/relationships/slideMaster" Target="slideMasters/slideMaster4.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presProps" Target="presProps.xml"/><Relationship Id="rId35" Type="http://schemas.microsoft.com/office/2015/10/relationships/revisionInfo" Target="revisionInfo.xml"/><Relationship Id="rId8" Type="http://schemas.openxmlformats.org/officeDocument/2006/relationships/slideMaster" Target="slideMasters/slideMaster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einig, Matthew" userId="4f7e3dc0-7604-458b-a67a-25f560fd0e08" providerId="ADAL" clId="{023AE2EE-A832-4282-8F56-ED58D996F95F}"/>
    <pc:docChg chg="undo custSel modSld">
      <pc:chgData name="Reinig, Matthew" userId="4f7e3dc0-7604-458b-a67a-25f560fd0e08" providerId="ADAL" clId="{023AE2EE-A832-4282-8F56-ED58D996F95F}" dt="2024-09-04T06:24:47.121" v="375" actId="13244"/>
      <pc:docMkLst>
        <pc:docMk/>
      </pc:docMkLst>
      <pc:sldChg chg="delSp modSp mod">
        <pc:chgData name="Reinig, Matthew" userId="4f7e3dc0-7604-458b-a67a-25f560fd0e08" providerId="ADAL" clId="{023AE2EE-A832-4282-8F56-ED58D996F95F}" dt="2024-09-04T06:24:00.921" v="372" actId="33553"/>
        <pc:sldMkLst>
          <pc:docMk/>
          <pc:sldMk cId="2871387930" sldId="262"/>
        </pc:sldMkLst>
        <pc:spChg chg="mod">
          <ac:chgData name="Reinig, Matthew" userId="4f7e3dc0-7604-458b-a67a-25f560fd0e08" providerId="ADAL" clId="{023AE2EE-A832-4282-8F56-ED58D996F95F}" dt="2024-09-04T06:24:00.921" v="372" actId="33553"/>
          <ac:spMkLst>
            <pc:docMk/>
            <pc:sldMk cId="2871387930" sldId="262"/>
            <ac:spMk id="7" creationId="{F15472F1-D24F-E448-9A57-3E83DE1A4B04}"/>
          </ac:spMkLst>
        </pc:spChg>
        <pc:spChg chg="del">
          <ac:chgData name="Reinig, Matthew" userId="4f7e3dc0-7604-458b-a67a-25f560fd0e08" providerId="ADAL" clId="{023AE2EE-A832-4282-8F56-ED58D996F95F}" dt="2024-09-04T06:22:32.308" v="169" actId="478"/>
          <ac:spMkLst>
            <pc:docMk/>
            <pc:sldMk cId="2871387930" sldId="262"/>
            <ac:spMk id="9" creationId="{190B6040-71B8-7745-81FD-C79F2A84D522}"/>
          </ac:spMkLst>
        </pc:spChg>
        <pc:picChg chg="mod">
          <ac:chgData name="Reinig, Matthew" userId="4f7e3dc0-7604-458b-a67a-25f560fd0e08" providerId="ADAL" clId="{023AE2EE-A832-4282-8F56-ED58D996F95F}" dt="2024-09-04T06:22:15.902" v="168" actId="962"/>
          <ac:picMkLst>
            <pc:docMk/>
            <pc:sldMk cId="2871387930" sldId="262"/>
            <ac:picMk id="11" creationId="{E66B1CAB-E86E-7442-ACED-7334C166A1A7}"/>
          </ac:picMkLst>
        </pc:picChg>
      </pc:sldChg>
      <pc:sldChg chg="delSp modSp mod">
        <pc:chgData name="Reinig, Matthew" userId="4f7e3dc0-7604-458b-a67a-25f560fd0e08" providerId="ADAL" clId="{023AE2EE-A832-4282-8F56-ED58D996F95F}" dt="2024-09-04T06:23:14.139" v="366" actId="478"/>
        <pc:sldMkLst>
          <pc:docMk/>
          <pc:sldMk cId="2462472112" sldId="263"/>
        </pc:sldMkLst>
        <pc:spChg chg="del">
          <ac:chgData name="Reinig, Matthew" userId="4f7e3dc0-7604-458b-a67a-25f560fd0e08" providerId="ADAL" clId="{023AE2EE-A832-4282-8F56-ED58D996F95F}" dt="2024-09-04T06:23:14.139" v="366" actId="478"/>
          <ac:spMkLst>
            <pc:docMk/>
            <pc:sldMk cId="2462472112" sldId="263"/>
            <ac:spMk id="6" creationId="{1E2447BC-D7EC-C145-9239-F887ECB37EB8}"/>
          </ac:spMkLst>
        </pc:spChg>
        <pc:picChg chg="mod">
          <ac:chgData name="Reinig, Matthew" userId="4f7e3dc0-7604-458b-a67a-25f560fd0e08" providerId="ADAL" clId="{023AE2EE-A832-4282-8F56-ED58D996F95F}" dt="2024-09-04T06:23:02.106" v="365" actId="962"/>
          <ac:picMkLst>
            <pc:docMk/>
            <pc:sldMk cId="2462472112" sldId="263"/>
            <ac:picMk id="5" creationId="{07677C39-DBAF-7F4E-A07A-79DF29F7C6D9}"/>
          </ac:picMkLst>
        </pc:picChg>
      </pc:sldChg>
      <pc:sldChg chg="modSp mod">
        <pc:chgData name="Reinig, Matthew" userId="4f7e3dc0-7604-458b-a67a-25f560fd0e08" providerId="ADAL" clId="{023AE2EE-A832-4282-8F56-ED58D996F95F}" dt="2024-09-04T06:23:40.514" v="370" actId="14100"/>
        <pc:sldMkLst>
          <pc:docMk/>
          <pc:sldMk cId="1077574137" sldId="268"/>
        </pc:sldMkLst>
        <pc:spChg chg="mod">
          <ac:chgData name="Reinig, Matthew" userId="4f7e3dc0-7604-458b-a67a-25f560fd0e08" providerId="ADAL" clId="{023AE2EE-A832-4282-8F56-ED58D996F95F}" dt="2024-09-04T06:23:40.514" v="370" actId="14100"/>
          <ac:spMkLst>
            <pc:docMk/>
            <pc:sldMk cId="1077574137" sldId="268"/>
            <ac:spMk id="8" creationId="{BDCC7E3C-01EF-4BD1-1D68-E6C575AD6A06}"/>
          </ac:spMkLst>
        </pc:spChg>
      </pc:sldChg>
      <pc:sldChg chg="modSp">
        <pc:chgData name="Reinig, Matthew" userId="4f7e3dc0-7604-458b-a67a-25f560fd0e08" providerId="ADAL" clId="{023AE2EE-A832-4282-8F56-ED58D996F95F}" dt="2024-09-04T06:24:19.895" v="373" actId="13244"/>
        <pc:sldMkLst>
          <pc:docMk/>
          <pc:sldMk cId="1639345943" sldId="270"/>
        </pc:sldMkLst>
        <pc:spChg chg="mod">
          <ac:chgData name="Reinig, Matthew" userId="4f7e3dc0-7604-458b-a67a-25f560fd0e08" providerId="ADAL" clId="{023AE2EE-A832-4282-8F56-ED58D996F95F}" dt="2024-09-04T06:24:19.895" v="373" actId="13244"/>
          <ac:spMkLst>
            <pc:docMk/>
            <pc:sldMk cId="1639345943" sldId="270"/>
            <ac:spMk id="8" creationId="{74D31F3A-06F5-FBC3-0239-AD666BB5E50D}"/>
          </ac:spMkLst>
        </pc:spChg>
      </pc:sldChg>
      <pc:sldChg chg="modSp">
        <pc:chgData name="Reinig, Matthew" userId="4f7e3dc0-7604-458b-a67a-25f560fd0e08" providerId="ADAL" clId="{023AE2EE-A832-4282-8F56-ED58D996F95F}" dt="2024-09-04T06:24:47.121" v="375" actId="13244"/>
        <pc:sldMkLst>
          <pc:docMk/>
          <pc:sldMk cId="3332230229" sldId="274"/>
        </pc:sldMkLst>
        <pc:spChg chg="mod">
          <ac:chgData name="Reinig, Matthew" userId="4f7e3dc0-7604-458b-a67a-25f560fd0e08" providerId="ADAL" clId="{023AE2EE-A832-4282-8F56-ED58D996F95F}" dt="2024-09-04T06:24:47.121" v="375" actId="13244"/>
          <ac:spMkLst>
            <pc:docMk/>
            <pc:sldMk cId="3332230229" sldId="274"/>
            <ac:spMk id="8" creationId="{B61675A8-E3F1-34C7-0AAF-A0270B24033E}"/>
          </ac:spMkLst>
        </pc:spChg>
      </pc:sldChg>
      <pc:sldChg chg="modSp">
        <pc:chgData name="Reinig, Matthew" userId="4f7e3dc0-7604-458b-a67a-25f560fd0e08" providerId="ADAL" clId="{023AE2EE-A832-4282-8F56-ED58D996F95F}" dt="2024-09-04T06:24:37.387" v="374" actId="13244"/>
        <pc:sldMkLst>
          <pc:docMk/>
          <pc:sldMk cId="1188067562" sldId="277"/>
        </pc:sldMkLst>
        <pc:spChg chg="mod">
          <ac:chgData name="Reinig, Matthew" userId="4f7e3dc0-7604-458b-a67a-25f560fd0e08" providerId="ADAL" clId="{023AE2EE-A832-4282-8F56-ED58D996F95F}" dt="2024-09-04T06:24:37.387" v="374" actId="13244"/>
          <ac:spMkLst>
            <pc:docMk/>
            <pc:sldMk cId="1188067562" sldId="277"/>
            <ac:spMk id="6" creationId="{AEEC6D1D-7EF5-0F19-5D6D-7DDFCC95F00C}"/>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20ACE7A-C6EF-8447-9F67-958EE183E041}" type="datetimeFigureOut">
              <a:rPr lang="en-US" smtClean="0"/>
              <a:t>9/3/2024</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EB7BAD3-AF26-C549-B9FF-03213EEFC56C}" type="slidenum">
              <a:rPr lang="en-US" smtClean="0"/>
              <a:t>‹#›</a:t>
            </a:fld>
            <a:endParaRPr lang="en-US"/>
          </a:p>
        </p:txBody>
      </p:sp>
    </p:spTree>
    <p:extLst>
      <p:ext uri="{BB962C8B-B14F-4D97-AF65-F5344CB8AC3E}">
        <p14:creationId xmlns:p14="http://schemas.microsoft.com/office/powerpoint/2010/main" val="31198095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E5CF10-454A-4175-82DA-D453962804A8}"/>
              </a:ext>
            </a:extLst>
          </p:cNvPr>
          <p:cNvSpPr>
            <a:spLocks noGrp="1"/>
          </p:cNvSpPr>
          <p:nvPr>
            <p:ph type="ctrTitle"/>
          </p:nvPr>
        </p:nvSpPr>
        <p:spPr>
          <a:xfrm>
            <a:off x="457200" y="710884"/>
            <a:ext cx="7200900" cy="2306637"/>
          </a:xfrm>
        </p:spPr>
        <p:txBody>
          <a:bodyPr tIns="0" rIns="0" bIns="0" anchor="b">
            <a:normAutofit/>
          </a:bodyPr>
          <a:lstStyle>
            <a:lvl1pPr algn="l">
              <a:defRPr sz="330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26AE5AC7-53D4-4C0B-B42A-1A0692FD992D}"/>
              </a:ext>
            </a:extLst>
          </p:cNvPr>
          <p:cNvSpPr>
            <a:spLocks noGrp="1"/>
          </p:cNvSpPr>
          <p:nvPr>
            <p:ph type="subTitle" idx="1"/>
          </p:nvPr>
        </p:nvSpPr>
        <p:spPr>
          <a:xfrm>
            <a:off x="457200" y="3190558"/>
            <a:ext cx="7200900" cy="1655762"/>
          </a:xfrm>
        </p:spPr>
        <p:txBody>
          <a:bodyPr tIns="0" rIns="0" bIns="0">
            <a:normAutofit/>
          </a:bodyPr>
          <a:lstStyle>
            <a:lvl1pPr marL="0" indent="0" algn="l">
              <a:buNone/>
              <a:defRPr sz="165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9496E02B-B9F4-499C-8636-D007AAC35E5E}"/>
              </a:ext>
            </a:extLst>
          </p:cNvPr>
          <p:cNvSpPr>
            <a:spLocks noGrp="1"/>
          </p:cNvSpPr>
          <p:nvPr>
            <p:ph type="dt" sz="half" idx="10"/>
          </p:nvPr>
        </p:nvSpPr>
        <p:spPr/>
        <p:txBody>
          <a:bodyPr/>
          <a:lstStyle/>
          <a:p>
            <a:fld id="{61B402B4-E445-4097-92DC-4E10F6543BCD}" type="datetime4">
              <a:rPr lang="en-US" smtClean="0"/>
              <a:t>September 3, 2024</a:t>
            </a:fld>
            <a:endParaRPr lang="en-US"/>
          </a:p>
        </p:txBody>
      </p:sp>
      <p:sp>
        <p:nvSpPr>
          <p:cNvPr id="5" name="Footer Placeholder 4">
            <a:extLst>
              <a:ext uri="{FF2B5EF4-FFF2-40B4-BE49-F238E27FC236}">
                <a16:creationId xmlns:a16="http://schemas.microsoft.com/office/drawing/2014/main" id="{EEBB4B01-15EC-433F-9EFE-F46608EF9D5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58CCF19-ED3A-444D-9389-15BB7142521A}"/>
              </a:ext>
            </a:extLst>
          </p:cNvPr>
          <p:cNvSpPr>
            <a:spLocks noGrp="1"/>
          </p:cNvSpPr>
          <p:nvPr>
            <p:ph type="sldNum" sz="quarter" idx="12"/>
          </p:nvPr>
        </p:nvSpPr>
        <p:spPr/>
        <p:txBody>
          <a:bodyPr/>
          <a:lstStyle/>
          <a:p>
            <a:fld id="{1C4126A1-9282-4A82-AC02-A59AF4A969C8}" type="slidenum">
              <a:rPr lang="en-US" smtClean="0"/>
              <a:t>‹#›</a:t>
            </a:fld>
            <a:endParaRPr lang="en-US"/>
          </a:p>
        </p:txBody>
      </p:sp>
      <p:pic>
        <p:nvPicPr>
          <p:cNvPr id="9" name="Picture 8">
            <a:extLst>
              <a:ext uri="{FF2B5EF4-FFF2-40B4-BE49-F238E27FC236}">
                <a16:creationId xmlns:a16="http://schemas.microsoft.com/office/drawing/2014/main" id="{5ED43345-CE8E-0841-A74F-B26363861C2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7200" y="5923430"/>
            <a:ext cx="1742143" cy="654797"/>
          </a:xfrm>
          <a:prstGeom prst="rect">
            <a:avLst/>
          </a:prstGeom>
          <a:solidFill>
            <a:schemeClr val="bg1"/>
          </a:solidFill>
        </p:spPr>
      </p:pic>
    </p:spTree>
    <p:extLst>
      <p:ext uri="{BB962C8B-B14F-4D97-AF65-F5344CB8AC3E}">
        <p14:creationId xmlns:p14="http://schemas.microsoft.com/office/powerpoint/2010/main" val="11980895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C12505-DA25-4627-AE8B-45B4E569D7F7}"/>
              </a:ext>
            </a:extLst>
          </p:cNvPr>
          <p:cNvSpPr>
            <a:spLocks noGrp="1"/>
          </p:cNvSpPr>
          <p:nvPr>
            <p:ph type="title" hasCustomPrompt="1"/>
          </p:nvPr>
        </p:nvSpPr>
        <p:spPr>
          <a:xfrm>
            <a:off x="457200" y="457200"/>
            <a:ext cx="2949178" cy="1600200"/>
          </a:xfrm>
        </p:spPr>
        <p:txBody>
          <a:bodyPr anchor="b"/>
          <a:lstStyle>
            <a:lvl1pPr>
              <a:defRPr sz="2400"/>
            </a:lvl1pPr>
          </a:lstStyle>
          <a:p>
            <a:r>
              <a:rPr lang="en-US" dirty="0"/>
              <a:t>Click to edit </a:t>
            </a:r>
            <a:br>
              <a:rPr lang="en-US" dirty="0"/>
            </a:br>
            <a:r>
              <a:rPr lang="en-US" dirty="0"/>
              <a:t>Master title style</a:t>
            </a:r>
          </a:p>
        </p:txBody>
      </p:sp>
      <p:sp>
        <p:nvSpPr>
          <p:cNvPr id="3" name="Picture Placeholder 2">
            <a:extLst>
              <a:ext uri="{FF2B5EF4-FFF2-40B4-BE49-F238E27FC236}">
                <a16:creationId xmlns:a16="http://schemas.microsoft.com/office/drawing/2014/main" id="{1C0070E8-7368-44B9-AF9C-ACF947C1DB59}"/>
              </a:ext>
            </a:extLst>
          </p:cNvPr>
          <p:cNvSpPr>
            <a:spLocks noGrp="1"/>
          </p:cNvSpPr>
          <p:nvPr>
            <p:ph type="pic" idx="1"/>
          </p:nvPr>
        </p:nvSpPr>
        <p:spPr>
          <a:xfrm>
            <a:off x="3887391" y="457201"/>
            <a:ext cx="4799409" cy="571499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a:extLst>
              <a:ext uri="{FF2B5EF4-FFF2-40B4-BE49-F238E27FC236}">
                <a16:creationId xmlns:a16="http://schemas.microsoft.com/office/drawing/2014/main" id="{58B0CC94-456E-4461-8F07-2069C3A33A39}"/>
              </a:ext>
            </a:extLst>
          </p:cNvPr>
          <p:cNvSpPr>
            <a:spLocks noGrp="1"/>
          </p:cNvSpPr>
          <p:nvPr>
            <p:ph type="body" sz="half" idx="2"/>
          </p:nvPr>
        </p:nvSpPr>
        <p:spPr>
          <a:xfrm>
            <a:off x="457200" y="214884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23956321-E8FB-41E1-85F6-DBD6EA5FF53B}"/>
              </a:ext>
            </a:extLst>
          </p:cNvPr>
          <p:cNvSpPr>
            <a:spLocks noGrp="1"/>
          </p:cNvSpPr>
          <p:nvPr>
            <p:ph type="dt" sz="half" idx="10"/>
          </p:nvPr>
        </p:nvSpPr>
        <p:spPr/>
        <p:txBody>
          <a:bodyPr/>
          <a:lstStyle/>
          <a:p>
            <a:fld id="{2F95F711-C6A8-4ECD-BCAF-B851D76A22BD}" type="datetime4">
              <a:rPr lang="en-US" smtClean="0"/>
              <a:t>September 3, 2024</a:t>
            </a:fld>
            <a:endParaRPr lang="en-US"/>
          </a:p>
        </p:txBody>
      </p:sp>
      <p:sp>
        <p:nvSpPr>
          <p:cNvPr id="6" name="Footer Placeholder 5">
            <a:extLst>
              <a:ext uri="{FF2B5EF4-FFF2-40B4-BE49-F238E27FC236}">
                <a16:creationId xmlns:a16="http://schemas.microsoft.com/office/drawing/2014/main" id="{36A4151C-9711-4DEA-A930-0BE29AAA557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EC62239-A991-45D3-9A7C-078B372FD117}"/>
              </a:ext>
            </a:extLst>
          </p:cNvPr>
          <p:cNvSpPr>
            <a:spLocks noGrp="1"/>
          </p:cNvSpPr>
          <p:nvPr>
            <p:ph type="sldNum" sz="quarter" idx="12"/>
          </p:nvPr>
        </p:nvSpPr>
        <p:spPr/>
        <p:txBody>
          <a:bodyPr/>
          <a:lstStyle/>
          <a:p>
            <a:fld id="{1C4126A1-9282-4A82-AC02-A59AF4A969C8}" type="slidenum">
              <a:rPr lang="en-US" smtClean="0"/>
              <a:t>‹#›</a:t>
            </a:fld>
            <a:endParaRPr lang="en-US"/>
          </a:p>
        </p:txBody>
      </p:sp>
    </p:spTree>
    <p:extLst>
      <p:ext uri="{BB962C8B-B14F-4D97-AF65-F5344CB8AC3E}">
        <p14:creationId xmlns:p14="http://schemas.microsoft.com/office/powerpoint/2010/main" val="24886125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13A054-1E05-49E4-9A16-3F64354E714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BD008EB-C649-4DF5-8B4C-A649F1678AC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D7C561E-6EC2-4599-9575-C067F25D9D0B}"/>
              </a:ext>
            </a:extLst>
          </p:cNvPr>
          <p:cNvSpPr>
            <a:spLocks noGrp="1"/>
          </p:cNvSpPr>
          <p:nvPr>
            <p:ph type="dt" sz="half" idx="10"/>
          </p:nvPr>
        </p:nvSpPr>
        <p:spPr/>
        <p:txBody>
          <a:bodyPr/>
          <a:lstStyle/>
          <a:p>
            <a:fld id="{E93F020B-726E-4FC7-AE38-0B1030D56FDD}" type="datetime4">
              <a:rPr lang="en-US" smtClean="0"/>
              <a:t>September 3, 2024</a:t>
            </a:fld>
            <a:endParaRPr lang="en-US"/>
          </a:p>
        </p:txBody>
      </p:sp>
      <p:sp>
        <p:nvSpPr>
          <p:cNvPr id="5" name="Footer Placeholder 4">
            <a:extLst>
              <a:ext uri="{FF2B5EF4-FFF2-40B4-BE49-F238E27FC236}">
                <a16:creationId xmlns:a16="http://schemas.microsoft.com/office/drawing/2014/main" id="{9C9F41A2-BA7C-411A-9330-0BD84C0C038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7D1534B-E674-4D9E-BC73-E4283BC2EC82}"/>
              </a:ext>
            </a:extLst>
          </p:cNvPr>
          <p:cNvSpPr>
            <a:spLocks noGrp="1"/>
          </p:cNvSpPr>
          <p:nvPr>
            <p:ph type="sldNum" sz="quarter" idx="12"/>
          </p:nvPr>
        </p:nvSpPr>
        <p:spPr/>
        <p:txBody>
          <a:bodyPr/>
          <a:lstStyle/>
          <a:p>
            <a:fld id="{1C4126A1-9282-4A82-AC02-A59AF4A969C8}" type="slidenum">
              <a:rPr lang="en-US" smtClean="0"/>
              <a:t>‹#›</a:t>
            </a:fld>
            <a:endParaRPr lang="en-US"/>
          </a:p>
        </p:txBody>
      </p:sp>
    </p:spTree>
    <p:extLst>
      <p:ext uri="{BB962C8B-B14F-4D97-AF65-F5344CB8AC3E}">
        <p14:creationId xmlns:p14="http://schemas.microsoft.com/office/powerpoint/2010/main" val="422211940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C979964-4C31-41D4-B9E3-00E68D9F8CC2}"/>
              </a:ext>
            </a:extLst>
          </p:cNvPr>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8B9CA52-E870-4B90-827A-92F579F9D3E8}"/>
              </a:ext>
            </a:extLst>
          </p:cNvPr>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C05972A-1E60-4BFE-842E-4D79CB7AC71B}"/>
              </a:ext>
            </a:extLst>
          </p:cNvPr>
          <p:cNvSpPr>
            <a:spLocks noGrp="1"/>
          </p:cNvSpPr>
          <p:nvPr>
            <p:ph type="dt" sz="half" idx="10"/>
          </p:nvPr>
        </p:nvSpPr>
        <p:spPr/>
        <p:txBody>
          <a:bodyPr/>
          <a:lstStyle/>
          <a:p>
            <a:fld id="{66F67068-6F7D-4A2C-8FA8-B3A69DB06A6D}" type="datetime4">
              <a:rPr lang="en-US" smtClean="0"/>
              <a:t>September 3, 2024</a:t>
            </a:fld>
            <a:endParaRPr lang="en-US"/>
          </a:p>
        </p:txBody>
      </p:sp>
      <p:sp>
        <p:nvSpPr>
          <p:cNvPr id="5" name="Footer Placeholder 4">
            <a:extLst>
              <a:ext uri="{FF2B5EF4-FFF2-40B4-BE49-F238E27FC236}">
                <a16:creationId xmlns:a16="http://schemas.microsoft.com/office/drawing/2014/main" id="{6DEA85AD-1626-4202-9D3C-04AD62118CC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B25654E-34E4-440A-8E7A-8EBF46E06BD0}"/>
              </a:ext>
            </a:extLst>
          </p:cNvPr>
          <p:cNvSpPr>
            <a:spLocks noGrp="1"/>
          </p:cNvSpPr>
          <p:nvPr>
            <p:ph type="sldNum" sz="quarter" idx="12"/>
          </p:nvPr>
        </p:nvSpPr>
        <p:spPr/>
        <p:txBody>
          <a:bodyPr/>
          <a:lstStyle/>
          <a:p>
            <a:fld id="{1C4126A1-9282-4A82-AC02-A59AF4A969C8}" type="slidenum">
              <a:rPr lang="en-US" smtClean="0"/>
              <a:t>‹#›</a:t>
            </a:fld>
            <a:endParaRPr lang="en-US"/>
          </a:p>
        </p:txBody>
      </p:sp>
    </p:spTree>
    <p:extLst>
      <p:ext uri="{BB962C8B-B14F-4D97-AF65-F5344CB8AC3E}">
        <p14:creationId xmlns:p14="http://schemas.microsoft.com/office/powerpoint/2010/main" val="175320893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E5CF10-454A-4175-82DA-D453962804A8}"/>
              </a:ext>
            </a:extLst>
          </p:cNvPr>
          <p:cNvSpPr>
            <a:spLocks noGrp="1"/>
          </p:cNvSpPr>
          <p:nvPr>
            <p:ph type="ctrTitle"/>
          </p:nvPr>
        </p:nvSpPr>
        <p:spPr>
          <a:xfrm>
            <a:off x="457200" y="710884"/>
            <a:ext cx="7200900" cy="2306637"/>
          </a:xfrm>
        </p:spPr>
        <p:txBody>
          <a:bodyPr tIns="0" rIns="0" bIns="0" anchor="b">
            <a:normAutofit/>
          </a:bodyPr>
          <a:lstStyle>
            <a:lvl1pPr algn="l">
              <a:defRPr sz="3300"/>
            </a:lvl1pPr>
          </a:lstStyle>
          <a:p>
            <a:r>
              <a:rPr lang="en-US" dirty="0"/>
              <a:t>Click to edit Master title style</a:t>
            </a:r>
          </a:p>
        </p:txBody>
      </p:sp>
      <p:sp>
        <p:nvSpPr>
          <p:cNvPr id="3" name="Subtitle 2">
            <a:extLst>
              <a:ext uri="{FF2B5EF4-FFF2-40B4-BE49-F238E27FC236}">
                <a16:creationId xmlns:a16="http://schemas.microsoft.com/office/drawing/2014/main" id="{26AE5AC7-53D4-4C0B-B42A-1A0692FD992D}"/>
              </a:ext>
            </a:extLst>
          </p:cNvPr>
          <p:cNvSpPr>
            <a:spLocks noGrp="1"/>
          </p:cNvSpPr>
          <p:nvPr>
            <p:ph type="subTitle" idx="1"/>
          </p:nvPr>
        </p:nvSpPr>
        <p:spPr>
          <a:xfrm>
            <a:off x="457200" y="3190558"/>
            <a:ext cx="7200900" cy="1655762"/>
          </a:xfrm>
        </p:spPr>
        <p:txBody>
          <a:bodyPr tIns="0" rIns="0" bIns="0">
            <a:normAutofit/>
          </a:bodyPr>
          <a:lstStyle>
            <a:lvl1pPr marL="0" indent="0" algn="l">
              <a:buNone/>
              <a:defRPr sz="165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edit Master subtitle style</a:t>
            </a:r>
          </a:p>
        </p:txBody>
      </p:sp>
      <p:sp>
        <p:nvSpPr>
          <p:cNvPr id="4" name="Date Placeholder 3">
            <a:extLst>
              <a:ext uri="{FF2B5EF4-FFF2-40B4-BE49-F238E27FC236}">
                <a16:creationId xmlns:a16="http://schemas.microsoft.com/office/drawing/2014/main" id="{9496E02B-B9F4-499C-8636-D007AAC35E5E}"/>
              </a:ext>
            </a:extLst>
          </p:cNvPr>
          <p:cNvSpPr>
            <a:spLocks noGrp="1"/>
          </p:cNvSpPr>
          <p:nvPr>
            <p:ph type="dt" sz="half" idx="10"/>
          </p:nvPr>
        </p:nvSpPr>
        <p:spPr/>
        <p:txBody>
          <a:bodyPr/>
          <a:lstStyle/>
          <a:p>
            <a:fld id="{47EDFE4B-223D-4D31-8BE1-8C1D6AA15DAD}" type="datetime4">
              <a:rPr lang="en-US" smtClean="0"/>
              <a:t>September 3, 2024</a:t>
            </a:fld>
            <a:endParaRPr lang="en-US"/>
          </a:p>
        </p:txBody>
      </p:sp>
      <p:sp>
        <p:nvSpPr>
          <p:cNvPr id="5" name="Footer Placeholder 4">
            <a:extLst>
              <a:ext uri="{FF2B5EF4-FFF2-40B4-BE49-F238E27FC236}">
                <a16:creationId xmlns:a16="http://schemas.microsoft.com/office/drawing/2014/main" id="{EEBB4B01-15EC-433F-9EFE-F46608EF9D5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58CCF19-ED3A-444D-9389-15BB7142521A}"/>
              </a:ext>
            </a:extLst>
          </p:cNvPr>
          <p:cNvSpPr>
            <a:spLocks noGrp="1"/>
          </p:cNvSpPr>
          <p:nvPr>
            <p:ph type="sldNum" sz="quarter" idx="12"/>
          </p:nvPr>
        </p:nvSpPr>
        <p:spPr/>
        <p:txBody>
          <a:bodyPr/>
          <a:lstStyle/>
          <a:p>
            <a:fld id="{1C4126A1-9282-4A82-AC02-A59AF4A969C8}" type="slidenum">
              <a:rPr lang="en-US" smtClean="0"/>
              <a:t>‹#›</a:t>
            </a:fld>
            <a:endParaRPr lang="en-US"/>
          </a:p>
        </p:txBody>
      </p:sp>
      <p:pic>
        <p:nvPicPr>
          <p:cNvPr id="9" name="Picture 8">
            <a:extLst>
              <a:ext uri="{FF2B5EF4-FFF2-40B4-BE49-F238E27FC236}">
                <a16:creationId xmlns:a16="http://schemas.microsoft.com/office/drawing/2014/main" id="{5ED43345-CE8E-0841-A74F-B26363861C2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7200" y="5923430"/>
            <a:ext cx="1742143" cy="654797"/>
          </a:xfrm>
          <a:prstGeom prst="rect">
            <a:avLst/>
          </a:prstGeom>
          <a:solidFill>
            <a:schemeClr val="bg1"/>
          </a:solidFill>
        </p:spPr>
      </p:pic>
    </p:spTree>
    <p:extLst>
      <p:ext uri="{BB962C8B-B14F-4D97-AF65-F5344CB8AC3E}">
        <p14:creationId xmlns:p14="http://schemas.microsoft.com/office/powerpoint/2010/main" val="12742893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CB8DBE-A65E-489E-9AB9-0CC9F5077679}"/>
              </a:ext>
            </a:extLst>
          </p:cNvPr>
          <p:cNvSpPr>
            <a:spLocks noGrp="1"/>
          </p:cNvSpPr>
          <p:nvPr>
            <p:ph type="title"/>
          </p:nvPr>
        </p:nvSpPr>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8F9F09BE-9B55-4FB5-94A8-D345EC0CE688}"/>
              </a:ext>
            </a:extLst>
          </p:cNvPr>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BBB36BF3-B767-404C-9980-D5EC1336C7EB}"/>
              </a:ext>
            </a:extLst>
          </p:cNvPr>
          <p:cNvSpPr>
            <a:spLocks noGrp="1"/>
          </p:cNvSpPr>
          <p:nvPr>
            <p:ph type="dt" sz="half" idx="10"/>
          </p:nvPr>
        </p:nvSpPr>
        <p:spPr/>
        <p:txBody>
          <a:bodyPr/>
          <a:lstStyle/>
          <a:p>
            <a:fld id="{D764AB38-76BC-48B6-96C1-DED2351F8202}" type="datetime4">
              <a:rPr lang="en-US" smtClean="0"/>
              <a:t>September 3, 2024</a:t>
            </a:fld>
            <a:endParaRPr lang="en-US"/>
          </a:p>
        </p:txBody>
      </p:sp>
      <p:sp>
        <p:nvSpPr>
          <p:cNvPr id="5" name="Footer Placeholder 4">
            <a:extLst>
              <a:ext uri="{FF2B5EF4-FFF2-40B4-BE49-F238E27FC236}">
                <a16:creationId xmlns:a16="http://schemas.microsoft.com/office/drawing/2014/main" id="{97E69CF4-31FB-4A49-9A6A-5D616C29B6D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584D128-D963-4687-A11C-8B4468DEDAC2}"/>
              </a:ext>
            </a:extLst>
          </p:cNvPr>
          <p:cNvSpPr>
            <a:spLocks noGrp="1"/>
          </p:cNvSpPr>
          <p:nvPr>
            <p:ph type="sldNum" sz="quarter" idx="12"/>
          </p:nvPr>
        </p:nvSpPr>
        <p:spPr/>
        <p:txBody>
          <a:bodyPr/>
          <a:lstStyle/>
          <a:p>
            <a:fld id="{1C4126A1-9282-4A82-AC02-A59AF4A969C8}" type="slidenum">
              <a:rPr lang="en-US" smtClean="0"/>
              <a:t>‹#›</a:t>
            </a:fld>
            <a:endParaRPr lang="en-US"/>
          </a:p>
        </p:txBody>
      </p:sp>
    </p:spTree>
    <p:extLst>
      <p:ext uri="{BB962C8B-B14F-4D97-AF65-F5344CB8AC3E}">
        <p14:creationId xmlns:p14="http://schemas.microsoft.com/office/powerpoint/2010/main" val="90145694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D9D7DE-BD2F-44A7-9A26-631D18203EDC}"/>
              </a:ext>
            </a:extLst>
          </p:cNvPr>
          <p:cNvSpPr>
            <a:spLocks noGrp="1"/>
          </p:cNvSpPr>
          <p:nvPr>
            <p:ph type="title"/>
          </p:nvPr>
        </p:nvSpPr>
        <p:spPr>
          <a:xfrm>
            <a:off x="457200" y="1709739"/>
            <a:ext cx="7200900" cy="2781580"/>
          </a:xfrm>
        </p:spPr>
        <p:txBody>
          <a:bodyPr anchor="b">
            <a:normAutofit/>
          </a:bodyPr>
          <a:lstStyle>
            <a:lvl1pPr>
              <a:defRPr sz="3300"/>
            </a:lvl1pPr>
          </a:lstStyle>
          <a:p>
            <a:r>
              <a:rPr lang="en-US" dirty="0"/>
              <a:t>Click to edit Master title style</a:t>
            </a:r>
          </a:p>
        </p:txBody>
      </p:sp>
      <p:sp>
        <p:nvSpPr>
          <p:cNvPr id="3" name="Text Placeholder 2">
            <a:extLst>
              <a:ext uri="{FF2B5EF4-FFF2-40B4-BE49-F238E27FC236}">
                <a16:creationId xmlns:a16="http://schemas.microsoft.com/office/drawing/2014/main" id="{B4FF02F6-F40C-412A-8F1F-B0EDC42D17E7}"/>
              </a:ext>
            </a:extLst>
          </p:cNvPr>
          <p:cNvSpPr>
            <a:spLocks noGrp="1"/>
          </p:cNvSpPr>
          <p:nvPr>
            <p:ph type="body" idx="1"/>
          </p:nvPr>
        </p:nvSpPr>
        <p:spPr>
          <a:xfrm>
            <a:off x="457200" y="4589464"/>
            <a:ext cx="7200900" cy="1500187"/>
          </a:xfrm>
        </p:spPr>
        <p:txBody>
          <a:bodyPr>
            <a:normAutofit/>
          </a:bodyPr>
          <a:lstStyle>
            <a:lvl1pPr marL="0" indent="0">
              <a:buNone/>
              <a:defRPr sz="1650">
                <a:solidFill>
                  <a:schemeClr val="tx2"/>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Click to edit Master text styles</a:t>
            </a:r>
          </a:p>
        </p:txBody>
      </p:sp>
      <p:sp>
        <p:nvSpPr>
          <p:cNvPr id="4" name="Date Placeholder 3">
            <a:extLst>
              <a:ext uri="{FF2B5EF4-FFF2-40B4-BE49-F238E27FC236}">
                <a16:creationId xmlns:a16="http://schemas.microsoft.com/office/drawing/2014/main" id="{B40A2848-E113-4E1E-BEB8-7252BCAC5D6F}"/>
              </a:ext>
            </a:extLst>
          </p:cNvPr>
          <p:cNvSpPr>
            <a:spLocks noGrp="1"/>
          </p:cNvSpPr>
          <p:nvPr>
            <p:ph type="dt" sz="half" idx="10"/>
          </p:nvPr>
        </p:nvSpPr>
        <p:spPr/>
        <p:txBody>
          <a:bodyPr/>
          <a:lstStyle/>
          <a:p>
            <a:fld id="{7EDFE9A8-2921-4AFB-AFE4-73905533CCBD}" type="datetime4">
              <a:rPr lang="en-US" smtClean="0"/>
              <a:t>September 3, 2024</a:t>
            </a:fld>
            <a:endParaRPr lang="en-US" dirty="0"/>
          </a:p>
        </p:txBody>
      </p:sp>
      <p:sp>
        <p:nvSpPr>
          <p:cNvPr id="5" name="Footer Placeholder 4">
            <a:extLst>
              <a:ext uri="{FF2B5EF4-FFF2-40B4-BE49-F238E27FC236}">
                <a16:creationId xmlns:a16="http://schemas.microsoft.com/office/drawing/2014/main" id="{D5336698-0571-4544-B8CE-46A287EDAA2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53FF6E0-585E-4E3C-AA69-4F05E9B98283}"/>
              </a:ext>
            </a:extLst>
          </p:cNvPr>
          <p:cNvSpPr>
            <a:spLocks noGrp="1"/>
          </p:cNvSpPr>
          <p:nvPr>
            <p:ph type="sldNum" sz="quarter" idx="12"/>
          </p:nvPr>
        </p:nvSpPr>
        <p:spPr/>
        <p:txBody>
          <a:bodyPr/>
          <a:lstStyle/>
          <a:p>
            <a:fld id="{1C4126A1-9282-4A82-AC02-A59AF4A969C8}" type="slidenum">
              <a:rPr lang="en-US" smtClean="0"/>
              <a:t>‹#›</a:t>
            </a:fld>
            <a:endParaRPr lang="en-US"/>
          </a:p>
        </p:txBody>
      </p:sp>
    </p:spTree>
    <p:extLst>
      <p:ext uri="{BB962C8B-B14F-4D97-AF65-F5344CB8AC3E}">
        <p14:creationId xmlns:p14="http://schemas.microsoft.com/office/powerpoint/2010/main" val="266363478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DE21B7-A28E-4778-B02F-549747BDD92C}"/>
              </a:ext>
            </a:extLst>
          </p:cNvPr>
          <p:cNvSpPr>
            <a:spLocks noGrp="1"/>
          </p:cNvSpPr>
          <p:nvPr>
            <p:ph type="title"/>
          </p:nvPr>
        </p:nvSpPr>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37358E54-8D65-4A81-99B9-303DBC954724}"/>
              </a:ext>
            </a:extLst>
          </p:cNvPr>
          <p:cNvSpPr>
            <a:spLocks noGrp="1"/>
          </p:cNvSpPr>
          <p:nvPr>
            <p:ph sz="half" idx="1"/>
          </p:nvPr>
        </p:nvSpPr>
        <p:spPr>
          <a:xfrm>
            <a:off x="457200" y="1832348"/>
            <a:ext cx="38862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8D52C811-A17E-409B-926F-A8B503DCA7AA}"/>
              </a:ext>
            </a:extLst>
          </p:cNvPr>
          <p:cNvSpPr>
            <a:spLocks noGrp="1"/>
          </p:cNvSpPr>
          <p:nvPr>
            <p:ph sz="half" idx="2"/>
          </p:nvPr>
        </p:nvSpPr>
        <p:spPr>
          <a:xfrm>
            <a:off x="480060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F9BADED-7370-42C0-92A7-9E8F573963BE}"/>
              </a:ext>
            </a:extLst>
          </p:cNvPr>
          <p:cNvSpPr>
            <a:spLocks noGrp="1"/>
          </p:cNvSpPr>
          <p:nvPr>
            <p:ph type="dt" sz="half" idx="10"/>
          </p:nvPr>
        </p:nvSpPr>
        <p:spPr/>
        <p:txBody>
          <a:bodyPr/>
          <a:lstStyle/>
          <a:p>
            <a:fld id="{CD976BE4-746A-462F-836D-8325CBB3503E}" type="datetime4">
              <a:rPr lang="en-US" smtClean="0"/>
              <a:t>September 3, 2024</a:t>
            </a:fld>
            <a:endParaRPr lang="en-US"/>
          </a:p>
        </p:txBody>
      </p:sp>
      <p:sp>
        <p:nvSpPr>
          <p:cNvPr id="6" name="Footer Placeholder 5">
            <a:extLst>
              <a:ext uri="{FF2B5EF4-FFF2-40B4-BE49-F238E27FC236}">
                <a16:creationId xmlns:a16="http://schemas.microsoft.com/office/drawing/2014/main" id="{84804C91-34CB-4540-A5C3-641C0D9D426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1AAB89B-4B63-497F-A3B0-B98F1ED3F95B}"/>
              </a:ext>
            </a:extLst>
          </p:cNvPr>
          <p:cNvSpPr>
            <a:spLocks noGrp="1"/>
          </p:cNvSpPr>
          <p:nvPr>
            <p:ph type="sldNum" sz="quarter" idx="12"/>
          </p:nvPr>
        </p:nvSpPr>
        <p:spPr/>
        <p:txBody>
          <a:bodyPr/>
          <a:lstStyle/>
          <a:p>
            <a:fld id="{1C4126A1-9282-4A82-AC02-A59AF4A969C8}" type="slidenum">
              <a:rPr lang="en-US" smtClean="0"/>
              <a:t>‹#›</a:t>
            </a:fld>
            <a:endParaRPr lang="en-US"/>
          </a:p>
        </p:txBody>
      </p:sp>
    </p:spTree>
    <p:extLst>
      <p:ext uri="{BB962C8B-B14F-4D97-AF65-F5344CB8AC3E}">
        <p14:creationId xmlns:p14="http://schemas.microsoft.com/office/powerpoint/2010/main" val="419625772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DE21B7-A28E-4778-B02F-549747BDD92C}"/>
              </a:ext>
            </a:extLst>
          </p:cNvPr>
          <p:cNvSpPr>
            <a:spLocks noGrp="1"/>
          </p:cNvSpPr>
          <p:nvPr>
            <p:ph type="title"/>
          </p:nvPr>
        </p:nvSpPr>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37358E54-8D65-4A81-99B9-303DBC954724}"/>
              </a:ext>
            </a:extLst>
          </p:cNvPr>
          <p:cNvSpPr>
            <a:spLocks noGrp="1"/>
          </p:cNvSpPr>
          <p:nvPr>
            <p:ph sz="half" idx="1"/>
          </p:nvPr>
        </p:nvSpPr>
        <p:spPr>
          <a:xfrm>
            <a:off x="457200" y="1832348"/>
            <a:ext cx="2571750" cy="4351338"/>
          </a:xfrm>
        </p:spPr>
        <p:txBody>
          <a:bodyPr/>
          <a:lstStyle>
            <a:lvl1pPr marL="175022" indent="-175022">
              <a:tabLst/>
              <a:defRPr sz="1650"/>
            </a:lvl1pPr>
            <a:lvl2pPr marL="385763" indent="-170260">
              <a:tabLst/>
              <a:defRPr sz="1500"/>
            </a:lvl2pPr>
            <a:lvl3pPr marL="560785" indent="-129779">
              <a:tabLst/>
              <a:defRPr sz="1350"/>
            </a:lvl3pPr>
            <a:lvl4pPr marL="771525" indent="-115491">
              <a:tabLst/>
              <a:defRPr sz="1200"/>
            </a:lvl4pPr>
            <a:lvl5pPr marL="901304" indent="-125016">
              <a:tabLst/>
              <a:defRPr sz="105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8D52C811-A17E-409B-926F-A8B503DCA7AA}"/>
              </a:ext>
            </a:extLst>
          </p:cNvPr>
          <p:cNvSpPr>
            <a:spLocks noGrp="1"/>
          </p:cNvSpPr>
          <p:nvPr>
            <p:ph sz="half" idx="2"/>
          </p:nvPr>
        </p:nvSpPr>
        <p:spPr>
          <a:xfrm>
            <a:off x="3286125" y="1825625"/>
            <a:ext cx="2571750" cy="4351338"/>
          </a:xfrm>
        </p:spPr>
        <p:txBody>
          <a:bodyPr/>
          <a:lstStyle>
            <a:lvl1pPr>
              <a:defRPr sz="1650"/>
            </a:lvl1pPr>
            <a:lvl2pPr marL="431006" indent="-171450">
              <a:tabLst/>
              <a:defRPr sz="1500"/>
            </a:lvl2pPr>
            <a:lvl3pPr marL="601266" indent="-130969">
              <a:tabLst/>
              <a:defRPr sz="1350"/>
            </a:lvl3pPr>
            <a:lvl4pPr marL="771525" indent="-115491">
              <a:tabLst/>
              <a:defRPr sz="1200"/>
            </a:lvl4pPr>
            <a:lvl5pPr marL="946547" indent="-109538">
              <a:tabLst/>
              <a:defRPr sz="105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FF9BADED-7370-42C0-92A7-9E8F573963BE}"/>
              </a:ext>
            </a:extLst>
          </p:cNvPr>
          <p:cNvSpPr>
            <a:spLocks noGrp="1"/>
          </p:cNvSpPr>
          <p:nvPr>
            <p:ph type="dt" sz="half" idx="10"/>
          </p:nvPr>
        </p:nvSpPr>
        <p:spPr/>
        <p:txBody>
          <a:bodyPr/>
          <a:lstStyle/>
          <a:p>
            <a:fld id="{36672193-56A4-43F4-931C-AB602E129F62}" type="datetime4">
              <a:rPr lang="en-US" smtClean="0"/>
              <a:t>September 3, 2024</a:t>
            </a:fld>
            <a:endParaRPr lang="en-US"/>
          </a:p>
        </p:txBody>
      </p:sp>
      <p:sp>
        <p:nvSpPr>
          <p:cNvPr id="6" name="Footer Placeholder 5">
            <a:extLst>
              <a:ext uri="{FF2B5EF4-FFF2-40B4-BE49-F238E27FC236}">
                <a16:creationId xmlns:a16="http://schemas.microsoft.com/office/drawing/2014/main" id="{84804C91-34CB-4540-A5C3-641C0D9D426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1AAB89B-4B63-497F-A3B0-B98F1ED3F95B}"/>
              </a:ext>
            </a:extLst>
          </p:cNvPr>
          <p:cNvSpPr>
            <a:spLocks noGrp="1"/>
          </p:cNvSpPr>
          <p:nvPr>
            <p:ph type="sldNum" sz="quarter" idx="12"/>
          </p:nvPr>
        </p:nvSpPr>
        <p:spPr/>
        <p:txBody>
          <a:bodyPr/>
          <a:lstStyle/>
          <a:p>
            <a:fld id="{1C4126A1-9282-4A82-AC02-A59AF4A969C8}" type="slidenum">
              <a:rPr lang="en-US" smtClean="0"/>
              <a:t>‹#›</a:t>
            </a:fld>
            <a:endParaRPr lang="en-US"/>
          </a:p>
        </p:txBody>
      </p:sp>
      <p:sp>
        <p:nvSpPr>
          <p:cNvPr id="9" name="Content Placeholder 2">
            <a:extLst>
              <a:ext uri="{FF2B5EF4-FFF2-40B4-BE49-F238E27FC236}">
                <a16:creationId xmlns:a16="http://schemas.microsoft.com/office/drawing/2014/main" id="{F3DD63F5-A3E6-5541-A0D2-0741078CC51F}"/>
              </a:ext>
            </a:extLst>
          </p:cNvPr>
          <p:cNvSpPr>
            <a:spLocks noGrp="1"/>
          </p:cNvSpPr>
          <p:nvPr>
            <p:ph sz="half" idx="14"/>
          </p:nvPr>
        </p:nvSpPr>
        <p:spPr>
          <a:xfrm>
            <a:off x="6115050" y="1823383"/>
            <a:ext cx="2571750" cy="4351338"/>
          </a:xfrm>
        </p:spPr>
        <p:txBody>
          <a:bodyPr/>
          <a:lstStyle>
            <a:lvl1pPr marL="175022" indent="-175022">
              <a:tabLst/>
              <a:defRPr sz="1650"/>
            </a:lvl1pPr>
            <a:lvl2pPr marL="385763" indent="-170260">
              <a:tabLst/>
              <a:defRPr sz="1500"/>
            </a:lvl2pPr>
            <a:lvl3pPr marL="560785" indent="-129779">
              <a:tabLst/>
              <a:defRPr sz="1350"/>
            </a:lvl3pPr>
            <a:lvl4pPr marL="771525" indent="-115491">
              <a:tabLst/>
              <a:defRPr sz="1200"/>
            </a:lvl4pPr>
            <a:lvl5pPr marL="901304" indent="-125016">
              <a:tabLst/>
              <a:defRPr sz="105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68579843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709E6A-FDA0-4ED7-BE97-C8D95AC2BF58}"/>
              </a:ext>
            </a:extLst>
          </p:cNvPr>
          <p:cNvSpPr>
            <a:spLocks noGrp="1"/>
          </p:cNvSpPr>
          <p:nvPr>
            <p:ph type="title"/>
          </p:nvPr>
        </p:nvSpPr>
        <p:spPr>
          <a:xfrm>
            <a:off x="457200" y="365126"/>
            <a:ext cx="7886700" cy="1325563"/>
          </a:xfrm>
        </p:spPr>
        <p:txBody>
          <a:bodyPr/>
          <a:lstStyle/>
          <a:p>
            <a:r>
              <a:rPr lang="en-US" dirty="0"/>
              <a:t>Click to edit Master title style</a:t>
            </a:r>
          </a:p>
        </p:txBody>
      </p:sp>
      <p:sp>
        <p:nvSpPr>
          <p:cNvPr id="3" name="Text Placeholder 2">
            <a:extLst>
              <a:ext uri="{FF2B5EF4-FFF2-40B4-BE49-F238E27FC236}">
                <a16:creationId xmlns:a16="http://schemas.microsoft.com/office/drawing/2014/main" id="{E79AF82F-23EB-452A-A518-6954BA4178B3}"/>
              </a:ext>
            </a:extLst>
          </p:cNvPr>
          <p:cNvSpPr>
            <a:spLocks noGrp="1"/>
          </p:cNvSpPr>
          <p:nvPr>
            <p:ph type="body" idx="1"/>
          </p:nvPr>
        </p:nvSpPr>
        <p:spPr>
          <a:xfrm>
            <a:off x="457201" y="1815353"/>
            <a:ext cx="3868340" cy="6897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a:t>Click to edit Master text styles</a:t>
            </a:r>
          </a:p>
        </p:txBody>
      </p:sp>
      <p:sp>
        <p:nvSpPr>
          <p:cNvPr id="4" name="Content Placeholder 3">
            <a:extLst>
              <a:ext uri="{FF2B5EF4-FFF2-40B4-BE49-F238E27FC236}">
                <a16:creationId xmlns:a16="http://schemas.microsoft.com/office/drawing/2014/main" id="{7FF511F2-1879-422A-AC83-AF4B757EA394}"/>
              </a:ext>
            </a:extLst>
          </p:cNvPr>
          <p:cNvSpPr>
            <a:spLocks noGrp="1"/>
          </p:cNvSpPr>
          <p:nvPr>
            <p:ph sz="half" idx="2"/>
          </p:nvPr>
        </p:nvSpPr>
        <p:spPr>
          <a:xfrm>
            <a:off x="457201" y="2618141"/>
            <a:ext cx="3868340" cy="3567507"/>
          </a:xfrm>
        </p:spPr>
        <p:txBody>
          <a:bodyPr/>
          <a:lstStyle>
            <a:lvl1pPr>
              <a:defRPr sz="1650"/>
            </a:lvl1pPr>
            <a:lvl2pPr>
              <a:defRPr sz="1500"/>
            </a:lvl2pPr>
            <a:lvl3pPr>
              <a:defRPr sz="1350"/>
            </a:lvl3pPr>
            <a:lvl4pPr>
              <a:defRPr sz="1200"/>
            </a:lvl4pPr>
            <a:lvl5pPr>
              <a:defRPr sz="105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a:extLst>
              <a:ext uri="{FF2B5EF4-FFF2-40B4-BE49-F238E27FC236}">
                <a16:creationId xmlns:a16="http://schemas.microsoft.com/office/drawing/2014/main" id="{55D085B0-5E55-4173-AD52-0FAA8D689EE8}"/>
              </a:ext>
            </a:extLst>
          </p:cNvPr>
          <p:cNvSpPr>
            <a:spLocks noGrp="1"/>
          </p:cNvSpPr>
          <p:nvPr>
            <p:ph type="body" sz="quarter" idx="3"/>
          </p:nvPr>
        </p:nvSpPr>
        <p:spPr>
          <a:xfrm>
            <a:off x="4799409" y="1822076"/>
            <a:ext cx="3887391" cy="682999"/>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a:t>Click to edit Master text styles</a:t>
            </a:r>
          </a:p>
        </p:txBody>
      </p:sp>
      <p:sp>
        <p:nvSpPr>
          <p:cNvPr id="6" name="Content Placeholder 5">
            <a:extLst>
              <a:ext uri="{FF2B5EF4-FFF2-40B4-BE49-F238E27FC236}">
                <a16:creationId xmlns:a16="http://schemas.microsoft.com/office/drawing/2014/main" id="{31367218-91F9-4ED6-B3FB-013FE4027395}"/>
              </a:ext>
            </a:extLst>
          </p:cNvPr>
          <p:cNvSpPr>
            <a:spLocks noGrp="1"/>
          </p:cNvSpPr>
          <p:nvPr>
            <p:ph sz="quarter" idx="4"/>
          </p:nvPr>
        </p:nvSpPr>
        <p:spPr>
          <a:xfrm>
            <a:off x="4799409" y="2618141"/>
            <a:ext cx="3887391" cy="3567507"/>
          </a:xfrm>
        </p:spPr>
        <p:txBody>
          <a:bodyPr/>
          <a:lstStyle>
            <a:lvl1pPr>
              <a:defRPr sz="1650"/>
            </a:lvl1pPr>
            <a:lvl2pPr>
              <a:defRPr sz="1500"/>
            </a:lvl2pPr>
            <a:lvl3pPr>
              <a:defRPr sz="1350"/>
            </a:lvl3pPr>
            <a:lvl4pPr>
              <a:defRPr sz="1200"/>
            </a:lvl4pPr>
            <a:lvl5pPr>
              <a:defRPr sz="105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a:extLst>
              <a:ext uri="{FF2B5EF4-FFF2-40B4-BE49-F238E27FC236}">
                <a16:creationId xmlns:a16="http://schemas.microsoft.com/office/drawing/2014/main" id="{A6D77532-C7EF-4FB8-B588-848FEACDF9ED}"/>
              </a:ext>
            </a:extLst>
          </p:cNvPr>
          <p:cNvSpPr>
            <a:spLocks noGrp="1"/>
          </p:cNvSpPr>
          <p:nvPr>
            <p:ph type="dt" sz="half" idx="10"/>
          </p:nvPr>
        </p:nvSpPr>
        <p:spPr/>
        <p:txBody>
          <a:bodyPr/>
          <a:lstStyle/>
          <a:p>
            <a:fld id="{51E6393D-8F00-4317-A78A-B3705C0EC2DF}" type="datetime4">
              <a:rPr lang="en-US" smtClean="0"/>
              <a:t>September 3, 2024</a:t>
            </a:fld>
            <a:endParaRPr lang="en-US"/>
          </a:p>
        </p:txBody>
      </p:sp>
      <p:sp>
        <p:nvSpPr>
          <p:cNvPr id="8" name="Footer Placeholder 7">
            <a:extLst>
              <a:ext uri="{FF2B5EF4-FFF2-40B4-BE49-F238E27FC236}">
                <a16:creationId xmlns:a16="http://schemas.microsoft.com/office/drawing/2014/main" id="{2079C5B1-FC29-4686-A5C9-68EB6E21314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F00C4AA-2AAD-4FD5-882C-4D74AEB40118}"/>
              </a:ext>
            </a:extLst>
          </p:cNvPr>
          <p:cNvSpPr>
            <a:spLocks noGrp="1"/>
          </p:cNvSpPr>
          <p:nvPr>
            <p:ph type="sldNum" sz="quarter" idx="12"/>
          </p:nvPr>
        </p:nvSpPr>
        <p:spPr/>
        <p:txBody>
          <a:bodyPr/>
          <a:lstStyle/>
          <a:p>
            <a:fld id="{1C4126A1-9282-4A82-AC02-A59AF4A969C8}" type="slidenum">
              <a:rPr lang="en-US" smtClean="0"/>
              <a:t>‹#›</a:t>
            </a:fld>
            <a:endParaRPr lang="en-US"/>
          </a:p>
        </p:txBody>
      </p:sp>
    </p:spTree>
    <p:extLst>
      <p:ext uri="{BB962C8B-B14F-4D97-AF65-F5344CB8AC3E}">
        <p14:creationId xmlns:p14="http://schemas.microsoft.com/office/powerpoint/2010/main" val="179136152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BBBEDE-A162-40BD-B5DF-FF0D21BB23F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BDE3442-FB53-48FB-8CC8-782FF27439F9}"/>
              </a:ext>
            </a:extLst>
          </p:cNvPr>
          <p:cNvSpPr>
            <a:spLocks noGrp="1"/>
          </p:cNvSpPr>
          <p:nvPr>
            <p:ph type="dt" sz="half" idx="10"/>
          </p:nvPr>
        </p:nvSpPr>
        <p:spPr/>
        <p:txBody>
          <a:bodyPr/>
          <a:lstStyle/>
          <a:p>
            <a:fld id="{D16DB8AE-6A56-4538-966F-7CCC68EB2A3F}" type="datetime4">
              <a:rPr lang="en-US" smtClean="0"/>
              <a:t>September 3, 2024</a:t>
            </a:fld>
            <a:endParaRPr lang="en-US"/>
          </a:p>
        </p:txBody>
      </p:sp>
      <p:sp>
        <p:nvSpPr>
          <p:cNvPr id="4" name="Footer Placeholder 3">
            <a:extLst>
              <a:ext uri="{FF2B5EF4-FFF2-40B4-BE49-F238E27FC236}">
                <a16:creationId xmlns:a16="http://schemas.microsoft.com/office/drawing/2014/main" id="{783A1A1C-89E4-4841-B8AB-BB40669C698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EA9CEA0-EE21-44A0-B68B-DC3742CB4306}"/>
              </a:ext>
            </a:extLst>
          </p:cNvPr>
          <p:cNvSpPr>
            <a:spLocks noGrp="1"/>
          </p:cNvSpPr>
          <p:nvPr>
            <p:ph type="sldNum" sz="quarter" idx="12"/>
          </p:nvPr>
        </p:nvSpPr>
        <p:spPr/>
        <p:txBody>
          <a:bodyPr/>
          <a:lstStyle/>
          <a:p>
            <a:fld id="{1C4126A1-9282-4A82-AC02-A59AF4A969C8}" type="slidenum">
              <a:rPr lang="en-US" smtClean="0"/>
              <a:t>‹#›</a:t>
            </a:fld>
            <a:endParaRPr lang="en-US"/>
          </a:p>
        </p:txBody>
      </p:sp>
    </p:spTree>
    <p:extLst>
      <p:ext uri="{BB962C8B-B14F-4D97-AF65-F5344CB8AC3E}">
        <p14:creationId xmlns:p14="http://schemas.microsoft.com/office/powerpoint/2010/main" val="35581082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CB8DBE-A65E-489E-9AB9-0CC9F5077679}"/>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8F9F09BE-9B55-4FB5-94A8-D345EC0CE68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BBB36BF3-B767-404C-9980-D5EC1336C7EB}"/>
              </a:ext>
            </a:extLst>
          </p:cNvPr>
          <p:cNvSpPr>
            <a:spLocks noGrp="1"/>
          </p:cNvSpPr>
          <p:nvPr>
            <p:ph type="dt" sz="half" idx="10"/>
          </p:nvPr>
        </p:nvSpPr>
        <p:spPr/>
        <p:txBody>
          <a:bodyPr/>
          <a:lstStyle/>
          <a:p>
            <a:fld id="{66954D3C-7C0E-447C-8F96-2D401221F98F}" type="datetime4">
              <a:rPr lang="en-US" smtClean="0"/>
              <a:t>September 3, 2024</a:t>
            </a:fld>
            <a:endParaRPr lang="en-US"/>
          </a:p>
        </p:txBody>
      </p:sp>
      <p:sp>
        <p:nvSpPr>
          <p:cNvPr id="5" name="Footer Placeholder 4">
            <a:extLst>
              <a:ext uri="{FF2B5EF4-FFF2-40B4-BE49-F238E27FC236}">
                <a16:creationId xmlns:a16="http://schemas.microsoft.com/office/drawing/2014/main" id="{97E69CF4-31FB-4A49-9A6A-5D616C29B6D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584D128-D963-4687-A11C-8B4468DEDAC2}"/>
              </a:ext>
            </a:extLst>
          </p:cNvPr>
          <p:cNvSpPr>
            <a:spLocks noGrp="1"/>
          </p:cNvSpPr>
          <p:nvPr>
            <p:ph type="sldNum" sz="quarter" idx="12"/>
          </p:nvPr>
        </p:nvSpPr>
        <p:spPr/>
        <p:txBody>
          <a:bodyPr/>
          <a:lstStyle/>
          <a:p>
            <a:fld id="{1C4126A1-9282-4A82-AC02-A59AF4A969C8}" type="slidenum">
              <a:rPr lang="en-US" smtClean="0"/>
              <a:t>‹#›</a:t>
            </a:fld>
            <a:endParaRPr lang="en-US"/>
          </a:p>
        </p:txBody>
      </p:sp>
    </p:spTree>
    <p:extLst>
      <p:ext uri="{BB962C8B-B14F-4D97-AF65-F5344CB8AC3E}">
        <p14:creationId xmlns:p14="http://schemas.microsoft.com/office/powerpoint/2010/main" val="16649804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7C52EDD-1EE3-4B95-8473-43C06E5B2C34}"/>
              </a:ext>
            </a:extLst>
          </p:cNvPr>
          <p:cNvSpPr>
            <a:spLocks noGrp="1"/>
          </p:cNvSpPr>
          <p:nvPr>
            <p:ph type="dt" sz="half" idx="10"/>
          </p:nvPr>
        </p:nvSpPr>
        <p:spPr/>
        <p:txBody>
          <a:bodyPr/>
          <a:lstStyle/>
          <a:p>
            <a:fld id="{5AA5945E-714D-4999-BC0D-905C0550555D}" type="datetime4">
              <a:rPr lang="en-US" smtClean="0"/>
              <a:t>September 3, 2024</a:t>
            </a:fld>
            <a:endParaRPr lang="en-US"/>
          </a:p>
        </p:txBody>
      </p:sp>
      <p:sp>
        <p:nvSpPr>
          <p:cNvPr id="3" name="Footer Placeholder 2">
            <a:extLst>
              <a:ext uri="{FF2B5EF4-FFF2-40B4-BE49-F238E27FC236}">
                <a16:creationId xmlns:a16="http://schemas.microsoft.com/office/drawing/2014/main" id="{D6CBE13D-AC6B-4824-9171-82D0D4FE634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2BC3C82-BD2C-4170-9977-C96F9E468E34}"/>
              </a:ext>
            </a:extLst>
          </p:cNvPr>
          <p:cNvSpPr>
            <a:spLocks noGrp="1"/>
          </p:cNvSpPr>
          <p:nvPr>
            <p:ph type="sldNum" sz="quarter" idx="12"/>
          </p:nvPr>
        </p:nvSpPr>
        <p:spPr/>
        <p:txBody>
          <a:bodyPr/>
          <a:lstStyle/>
          <a:p>
            <a:fld id="{1C4126A1-9282-4A82-AC02-A59AF4A969C8}" type="slidenum">
              <a:rPr lang="en-US" smtClean="0"/>
              <a:t>‹#›</a:t>
            </a:fld>
            <a:endParaRPr lang="en-US"/>
          </a:p>
        </p:txBody>
      </p:sp>
    </p:spTree>
    <p:extLst>
      <p:ext uri="{BB962C8B-B14F-4D97-AF65-F5344CB8AC3E}">
        <p14:creationId xmlns:p14="http://schemas.microsoft.com/office/powerpoint/2010/main" val="200149553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E1049A-26B2-4C56-BBAF-F24162BA11B0}"/>
              </a:ext>
            </a:extLst>
          </p:cNvPr>
          <p:cNvSpPr>
            <a:spLocks noGrp="1"/>
          </p:cNvSpPr>
          <p:nvPr>
            <p:ph type="title"/>
          </p:nvPr>
        </p:nvSpPr>
        <p:spPr>
          <a:xfrm>
            <a:off x="457200" y="457200"/>
            <a:ext cx="3121819" cy="1600200"/>
          </a:xfrm>
        </p:spPr>
        <p:txBody>
          <a:bodyPr anchor="b"/>
          <a:lstStyle>
            <a:lvl1pPr>
              <a:defRPr sz="2400"/>
            </a:lvl1pPr>
          </a:lstStyle>
          <a:p>
            <a:r>
              <a:rPr lang="en-US" dirty="0"/>
              <a:t>Click to edit Master title style</a:t>
            </a:r>
          </a:p>
        </p:txBody>
      </p:sp>
      <p:sp>
        <p:nvSpPr>
          <p:cNvPr id="3" name="Content Placeholder 2">
            <a:extLst>
              <a:ext uri="{FF2B5EF4-FFF2-40B4-BE49-F238E27FC236}">
                <a16:creationId xmlns:a16="http://schemas.microsoft.com/office/drawing/2014/main" id="{04E30857-C015-474B-91A7-FA6B383FF820}"/>
              </a:ext>
            </a:extLst>
          </p:cNvPr>
          <p:cNvSpPr>
            <a:spLocks noGrp="1"/>
          </p:cNvSpPr>
          <p:nvPr>
            <p:ph idx="1"/>
          </p:nvPr>
        </p:nvSpPr>
        <p:spPr>
          <a:xfrm>
            <a:off x="3887391" y="1122830"/>
            <a:ext cx="4799409" cy="4738221"/>
          </a:xfrm>
        </p:spPr>
        <p:txBody>
          <a:bodyPr/>
          <a:lstStyle>
            <a:lvl1pPr>
              <a:defRPr sz="1800"/>
            </a:lvl1pPr>
            <a:lvl2pPr>
              <a:defRPr sz="1650"/>
            </a:lvl2pPr>
            <a:lvl3pPr>
              <a:defRPr sz="1350"/>
            </a:lvl3pPr>
            <a:lvl4pPr>
              <a:defRPr sz="1200"/>
            </a:lvl4pPr>
            <a:lvl5pPr>
              <a:defRPr sz="1200"/>
            </a:lvl5pPr>
            <a:lvl6pPr>
              <a:defRPr sz="1500"/>
            </a:lvl6pPr>
            <a:lvl7pPr>
              <a:defRPr sz="1500"/>
            </a:lvl7pPr>
            <a:lvl8pPr>
              <a:defRPr sz="1500"/>
            </a:lvl8pPr>
            <a:lvl9pPr>
              <a:defRPr sz="15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a:extLst>
              <a:ext uri="{FF2B5EF4-FFF2-40B4-BE49-F238E27FC236}">
                <a16:creationId xmlns:a16="http://schemas.microsoft.com/office/drawing/2014/main" id="{9B9F55E0-CAAD-418B-B798-EF8909A82554}"/>
              </a:ext>
            </a:extLst>
          </p:cNvPr>
          <p:cNvSpPr>
            <a:spLocks noGrp="1"/>
          </p:cNvSpPr>
          <p:nvPr>
            <p:ph type="body" sz="half" idx="2"/>
          </p:nvPr>
        </p:nvSpPr>
        <p:spPr>
          <a:xfrm>
            <a:off x="457200" y="2144806"/>
            <a:ext cx="3121819" cy="3724182"/>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sp>
        <p:nvSpPr>
          <p:cNvPr id="5" name="Date Placeholder 4">
            <a:extLst>
              <a:ext uri="{FF2B5EF4-FFF2-40B4-BE49-F238E27FC236}">
                <a16:creationId xmlns:a16="http://schemas.microsoft.com/office/drawing/2014/main" id="{D5484654-1CE8-4958-8751-DED82E1F76CB}"/>
              </a:ext>
            </a:extLst>
          </p:cNvPr>
          <p:cNvSpPr>
            <a:spLocks noGrp="1"/>
          </p:cNvSpPr>
          <p:nvPr>
            <p:ph type="dt" sz="half" idx="10"/>
          </p:nvPr>
        </p:nvSpPr>
        <p:spPr/>
        <p:txBody>
          <a:bodyPr/>
          <a:lstStyle/>
          <a:p>
            <a:fld id="{8CCEB8B5-CB71-45F0-8A85-2742EECBC518}" type="datetime4">
              <a:rPr lang="en-US" smtClean="0"/>
              <a:t>September 3, 2024</a:t>
            </a:fld>
            <a:endParaRPr lang="en-US"/>
          </a:p>
        </p:txBody>
      </p:sp>
      <p:sp>
        <p:nvSpPr>
          <p:cNvPr id="6" name="Footer Placeholder 5">
            <a:extLst>
              <a:ext uri="{FF2B5EF4-FFF2-40B4-BE49-F238E27FC236}">
                <a16:creationId xmlns:a16="http://schemas.microsoft.com/office/drawing/2014/main" id="{350DE396-885E-4921-803B-7D9BB9BF441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8988B9E-F47E-4E3F-AED1-363F8FD6977F}"/>
              </a:ext>
            </a:extLst>
          </p:cNvPr>
          <p:cNvSpPr>
            <a:spLocks noGrp="1"/>
          </p:cNvSpPr>
          <p:nvPr>
            <p:ph type="sldNum" sz="quarter" idx="12"/>
          </p:nvPr>
        </p:nvSpPr>
        <p:spPr/>
        <p:txBody>
          <a:bodyPr/>
          <a:lstStyle/>
          <a:p>
            <a:fld id="{1C4126A1-9282-4A82-AC02-A59AF4A969C8}" type="slidenum">
              <a:rPr lang="en-US" smtClean="0"/>
              <a:t>‹#›</a:t>
            </a:fld>
            <a:endParaRPr lang="en-US"/>
          </a:p>
        </p:txBody>
      </p:sp>
    </p:spTree>
    <p:extLst>
      <p:ext uri="{BB962C8B-B14F-4D97-AF65-F5344CB8AC3E}">
        <p14:creationId xmlns:p14="http://schemas.microsoft.com/office/powerpoint/2010/main" val="261447377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C12505-DA25-4627-AE8B-45B4E569D7F7}"/>
              </a:ext>
            </a:extLst>
          </p:cNvPr>
          <p:cNvSpPr>
            <a:spLocks noGrp="1"/>
          </p:cNvSpPr>
          <p:nvPr>
            <p:ph type="title" hasCustomPrompt="1"/>
          </p:nvPr>
        </p:nvSpPr>
        <p:spPr>
          <a:xfrm>
            <a:off x="457200" y="457200"/>
            <a:ext cx="2949178" cy="1600200"/>
          </a:xfrm>
        </p:spPr>
        <p:txBody>
          <a:bodyPr anchor="b"/>
          <a:lstStyle>
            <a:lvl1pPr>
              <a:defRPr sz="2400"/>
            </a:lvl1pPr>
          </a:lstStyle>
          <a:p>
            <a:r>
              <a:rPr lang="en-US" dirty="0"/>
              <a:t>Click to edit </a:t>
            </a:r>
            <a:br>
              <a:rPr lang="en-US" dirty="0"/>
            </a:br>
            <a:r>
              <a:rPr lang="en-US" dirty="0"/>
              <a:t>Master title style</a:t>
            </a:r>
          </a:p>
        </p:txBody>
      </p:sp>
      <p:sp>
        <p:nvSpPr>
          <p:cNvPr id="3" name="Picture Placeholder 2">
            <a:extLst>
              <a:ext uri="{FF2B5EF4-FFF2-40B4-BE49-F238E27FC236}">
                <a16:creationId xmlns:a16="http://schemas.microsoft.com/office/drawing/2014/main" id="{1C0070E8-7368-44B9-AF9C-ACF947C1DB59}"/>
              </a:ext>
            </a:extLst>
          </p:cNvPr>
          <p:cNvSpPr>
            <a:spLocks noGrp="1"/>
          </p:cNvSpPr>
          <p:nvPr>
            <p:ph type="pic" idx="1"/>
          </p:nvPr>
        </p:nvSpPr>
        <p:spPr>
          <a:xfrm>
            <a:off x="3887391" y="457201"/>
            <a:ext cx="4799409" cy="571499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dirty="0"/>
          </a:p>
        </p:txBody>
      </p:sp>
      <p:sp>
        <p:nvSpPr>
          <p:cNvPr id="4" name="Text Placeholder 3">
            <a:extLst>
              <a:ext uri="{FF2B5EF4-FFF2-40B4-BE49-F238E27FC236}">
                <a16:creationId xmlns:a16="http://schemas.microsoft.com/office/drawing/2014/main" id="{58B0CC94-456E-4461-8F07-2069C3A33A39}"/>
              </a:ext>
            </a:extLst>
          </p:cNvPr>
          <p:cNvSpPr>
            <a:spLocks noGrp="1"/>
          </p:cNvSpPr>
          <p:nvPr>
            <p:ph type="body" sz="half" idx="2"/>
          </p:nvPr>
        </p:nvSpPr>
        <p:spPr>
          <a:xfrm>
            <a:off x="457200" y="214884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sp>
        <p:nvSpPr>
          <p:cNvPr id="5" name="Date Placeholder 4">
            <a:extLst>
              <a:ext uri="{FF2B5EF4-FFF2-40B4-BE49-F238E27FC236}">
                <a16:creationId xmlns:a16="http://schemas.microsoft.com/office/drawing/2014/main" id="{23956321-E8FB-41E1-85F6-DBD6EA5FF53B}"/>
              </a:ext>
            </a:extLst>
          </p:cNvPr>
          <p:cNvSpPr>
            <a:spLocks noGrp="1"/>
          </p:cNvSpPr>
          <p:nvPr>
            <p:ph type="dt" sz="half" idx="10"/>
          </p:nvPr>
        </p:nvSpPr>
        <p:spPr/>
        <p:txBody>
          <a:bodyPr/>
          <a:lstStyle/>
          <a:p>
            <a:fld id="{1D5F42E6-52AB-4012-9ADD-C9A54F762E00}" type="datetime4">
              <a:rPr lang="en-US" smtClean="0"/>
              <a:t>September 3, 2024</a:t>
            </a:fld>
            <a:endParaRPr lang="en-US"/>
          </a:p>
        </p:txBody>
      </p:sp>
      <p:sp>
        <p:nvSpPr>
          <p:cNvPr id="6" name="Footer Placeholder 5">
            <a:extLst>
              <a:ext uri="{FF2B5EF4-FFF2-40B4-BE49-F238E27FC236}">
                <a16:creationId xmlns:a16="http://schemas.microsoft.com/office/drawing/2014/main" id="{36A4151C-9711-4DEA-A930-0BE29AAA557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EC62239-A991-45D3-9A7C-078B372FD117}"/>
              </a:ext>
            </a:extLst>
          </p:cNvPr>
          <p:cNvSpPr>
            <a:spLocks noGrp="1"/>
          </p:cNvSpPr>
          <p:nvPr>
            <p:ph type="sldNum" sz="quarter" idx="12"/>
          </p:nvPr>
        </p:nvSpPr>
        <p:spPr/>
        <p:txBody>
          <a:bodyPr/>
          <a:lstStyle/>
          <a:p>
            <a:fld id="{1C4126A1-9282-4A82-AC02-A59AF4A969C8}" type="slidenum">
              <a:rPr lang="en-US" smtClean="0"/>
              <a:t>‹#›</a:t>
            </a:fld>
            <a:endParaRPr lang="en-US"/>
          </a:p>
        </p:txBody>
      </p:sp>
    </p:spTree>
    <p:extLst>
      <p:ext uri="{BB962C8B-B14F-4D97-AF65-F5344CB8AC3E}">
        <p14:creationId xmlns:p14="http://schemas.microsoft.com/office/powerpoint/2010/main" val="109148726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13A054-1E05-49E4-9A16-3F64354E714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BD008EB-C649-4DF5-8B4C-A649F1678AC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D7C561E-6EC2-4599-9575-C067F25D9D0B}"/>
              </a:ext>
            </a:extLst>
          </p:cNvPr>
          <p:cNvSpPr>
            <a:spLocks noGrp="1"/>
          </p:cNvSpPr>
          <p:nvPr>
            <p:ph type="dt" sz="half" idx="10"/>
          </p:nvPr>
        </p:nvSpPr>
        <p:spPr/>
        <p:txBody>
          <a:bodyPr/>
          <a:lstStyle/>
          <a:p>
            <a:fld id="{D5CD3B19-0D96-4BCC-AEB9-082AFE69EFA5}" type="datetime4">
              <a:rPr lang="en-US" smtClean="0"/>
              <a:t>September 3, 2024</a:t>
            </a:fld>
            <a:endParaRPr lang="en-US"/>
          </a:p>
        </p:txBody>
      </p:sp>
      <p:sp>
        <p:nvSpPr>
          <p:cNvPr id="5" name="Footer Placeholder 4">
            <a:extLst>
              <a:ext uri="{FF2B5EF4-FFF2-40B4-BE49-F238E27FC236}">
                <a16:creationId xmlns:a16="http://schemas.microsoft.com/office/drawing/2014/main" id="{9C9F41A2-BA7C-411A-9330-0BD84C0C038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7D1534B-E674-4D9E-BC73-E4283BC2EC82}"/>
              </a:ext>
            </a:extLst>
          </p:cNvPr>
          <p:cNvSpPr>
            <a:spLocks noGrp="1"/>
          </p:cNvSpPr>
          <p:nvPr>
            <p:ph type="sldNum" sz="quarter" idx="12"/>
          </p:nvPr>
        </p:nvSpPr>
        <p:spPr/>
        <p:txBody>
          <a:bodyPr/>
          <a:lstStyle/>
          <a:p>
            <a:fld id="{1C4126A1-9282-4A82-AC02-A59AF4A969C8}" type="slidenum">
              <a:rPr lang="en-US" smtClean="0"/>
              <a:t>‹#›</a:t>
            </a:fld>
            <a:endParaRPr lang="en-US"/>
          </a:p>
        </p:txBody>
      </p:sp>
    </p:spTree>
    <p:extLst>
      <p:ext uri="{BB962C8B-B14F-4D97-AF65-F5344CB8AC3E}">
        <p14:creationId xmlns:p14="http://schemas.microsoft.com/office/powerpoint/2010/main" val="61268087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C979964-4C31-41D4-B9E3-00E68D9F8CC2}"/>
              </a:ext>
            </a:extLst>
          </p:cNvPr>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8B9CA52-E870-4B90-827A-92F579F9D3E8}"/>
              </a:ext>
            </a:extLst>
          </p:cNvPr>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C05972A-1E60-4BFE-842E-4D79CB7AC71B}"/>
              </a:ext>
            </a:extLst>
          </p:cNvPr>
          <p:cNvSpPr>
            <a:spLocks noGrp="1"/>
          </p:cNvSpPr>
          <p:nvPr>
            <p:ph type="dt" sz="half" idx="10"/>
          </p:nvPr>
        </p:nvSpPr>
        <p:spPr/>
        <p:txBody>
          <a:bodyPr/>
          <a:lstStyle/>
          <a:p>
            <a:fld id="{10130FB4-A9A6-43A4-B74E-ABD75109DDC5}" type="datetime4">
              <a:rPr lang="en-US" smtClean="0"/>
              <a:t>September 3, 2024</a:t>
            </a:fld>
            <a:endParaRPr lang="en-US"/>
          </a:p>
        </p:txBody>
      </p:sp>
      <p:sp>
        <p:nvSpPr>
          <p:cNvPr id="5" name="Footer Placeholder 4">
            <a:extLst>
              <a:ext uri="{FF2B5EF4-FFF2-40B4-BE49-F238E27FC236}">
                <a16:creationId xmlns:a16="http://schemas.microsoft.com/office/drawing/2014/main" id="{6DEA85AD-1626-4202-9D3C-04AD62118CC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B25654E-34E4-440A-8E7A-8EBF46E06BD0}"/>
              </a:ext>
            </a:extLst>
          </p:cNvPr>
          <p:cNvSpPr>
            <a:spLocks noGrp="1"/>
          </p:cNvSpPr>
          <p:nvPr>
            <p:ph type="sldNum" sz="quarter" idx="12"/>
          </p:nvPr>
        </p:nvSpPr>
        <p:spPr/>
        <p:txBody>
          <a:bodyPr/>
          <a:lstStyle/>
          <a:p>
            <a:fld id="{1C4126A1-9282-4A82-AC02-A59AF4A969C8}" type="slidenum">
              <a:rPr lang="en-US" smtClean="0"/>
              <a:t>‹#›</a:t>
            </a:fld>
            <a:endParaRPr lang="en-US"/>
          </a:p>
        </p:txBody>
      </p:sp>
    </p:spTree>
    <p:extLst>
      <p:ext uri="{BB962C8B-B14F-4D97-AF65-F5344CB8AC3E}">
        <p14:creationId xmlns:p14="http://schemas.microsoft.com/office/powerpoint/2010/main" val="206547650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B3911AA-67E0-5A46-8543-9FB39D2A2C4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7200" y="5925312"/>
            <a:ext cx="1741394" cy="654516"/>
          </a:xfrm>
          <a:prstGeom prst="rect">
            <a:avLst/>
          </a:prstGeom>
          <a:solidFill>
            <a:schemeClr val="tx2"/>
          </a:solidFill>
        </p:spPr>
      </p:pic>
      <p:sp>
        <p:nvSpPr>
          <p:cNvPr id="2" name="Title 1">
            <a:extLst>
              <a:ext uri="{FF2B5EF4-FFF2-40B4-BE49-F238E27FC236}">
                <a16:creationId xmlns:a16="http://schemas.microsoft.com/office/drawing/2014/main" id="{AEE5CF10-454A-4175-82DA-D453962804A8}"/>
              </a:ext>
            </a:extLst>
          </p:cNvPr>
          <p:cNvSpPr>
            <a:spLocks noGrp="1"/>
          </p:cNvSpPr>
          <p:nvPr>
            <p:ph type="ctrTitle"/>
          </p:nvPr>
        </p:nvSpPr>
        <p:spPr>
          <a:xfrm>
            <a:off x="457200" y="710884"/>
            <a:ext cx="7200900" cy="2306637"/>
          </a:xfrm>
        </p:spPr>
        <p:txBody>
          <a:bodyPr tIns="0" rIns="0" bIns="0" anchor="b">
            <a:normAutofit/>
          </a:bodyPr>
          <a:lstStyle>
            <a:lvl1pPr algn="l">
              <a:defRPr sz="3300"/>
            </a:lvl1pPr>
          </a:lstStyle>
          <a:p>
            <a:r>
              <a:rPr lang="en-US" dirty="0"/>
              <a:t>Click to edit Master title style</a:t>
            </a:r>
          </a:p>
        </p:txBody>
      </p:sp>
      <p:sp>
        <p:nvSpPr>
          <p:cNvPr id="3" name="Subtitle 2">
            <a:extLst>
              <a:ext uri="{FF2B5EF4-FFF2-40B4-BE49-F238E27FC236}">
                <a16:creationId xmlns:a16="http://schemas.microsoft.com/office/drawing/2014/main" id="{26AE5AC7-53D4-4C0B-B42A-1A0692FD992D}"/>
              </a:ext>
            </a:extLst>
          </p:cNvPr>
          <p:cNvSpPr>
            <a:spLocks noGrp="1"/>
          </p:cNvSpPr>
          <p:nvPr>
            <p:ph type="subTitle" idx="1"/>
          </p:nvPr>
        </p:nvSpPr>
        <p:spPr>
          <a:xfrm>
            <a:off x="457200" y="3190558"/>
            <a:ext cx="7200900" cy="1655762"/>
          </a:xfrm>
        </p:spPr>
        <p:txBody>
          <a:bodyPr tIns="0" rIns="0" bIns="0">
            <a:normAutofit/>
          </a:bodyPr>
          <a:lstStyle>
            <a:lvl1pPr marL="0" indent="0" algn="l">
              <a:buNone/>
              <a:defRPr sz="165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edit Master subtitle style</a:t>
            </a:r>
          </a:p>
        </p:txBody>
      </p:sp>
      <p:sp>
        <p:nvSpPr>
          <p:cNvPr id="4" name="Date Placeholder 3">
            <a:extLst>
              <a:ext uri="{FF2B5EF4-FFF2-40B4-BE49-F238E27FC236}">
                <a16:creationId xmlns:a16="http://schemas.microsoft.com/office/drawing/2014/main" id="{9496E02B-B9F4-499C-8636-D007AAC35E5E}"/>
              </a:ext>
            </a:extLst>
          </p:cNvPr>
          <p:cNvSpPr>
            <a:spLocks noGrp="1"/>
          </p:cNvSpPr>
          <p:nvPr>
            <p:ph type="dt" sz="half" idx="10"/>
          </p:nvPr>
        </p:nvSpPr>
        <p:spPr/>
        <p:txBody>
          <a:bodyPr/>
          <a:lstStyle/>
          <a:p>
            <a:fld id="{C9D60226-F0EB-45EE-876F-7E3947547083}" type="datetime4">
              <a:rPr lang="en-US" smtClean="0"/>
              <a:t>September 3, 2024</a:t>
            </a:fld>
            <a:endParaRPr lang="en-US"/>
          </a:p>
        </p:txBody>
      </p:sp>
      <p:sp>
        <p:nvSpPr>
          <p:cNvPr id="5" name="Footer Placeholder 4">
            <a:extLst>
              <a:ext uri="{FF2B5EF4-FFF2-40B4-BE49-F238E27FC236}">
                <a16:creationId xmlns:a16="http://schemas.microsoft.com/office/drawing/2014/main" id="{EEBB4B01-15EC-433F-9EFE-F46608EF9D5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58CCF19-ED3A-444D-9389-15BB7142521A}"/>
              </a:ext>
            </a:extLst>
          </p:cNvPr>
          <p:cNvSpPr>
            <a:spLocks noGrp="1"/>
          </p:cNvSpPr>
          <p:nvPr>
            <p:ph type="sldNum" sz="quarter" idx="12"/>
          </p:nvPr>
        </p:nvSpPr>
        <p:spPr/>
        <p:txBody>
          <a:bodyPr/>
          <a:lstStyle/>
          <a:p>
            <a:fld id="{1C4126A1-9282-4A82-AC02-A59AF4A969C8}" type="slidenum">
              <a:rPr lang="en-US" smtClean="0"/>
              <a:t>‹#›</a:t>
            </a:fld>
            <a:endParaRPr lang="en-US"/>
          </a:p>
        </p:txBody>
      </p:sp>
    </p:spTree>
    <p:extLst>
      <p:ext uri="{BB962C8B-B14F-4D97-AF65-F5344CB8AC3E}">
        <p14:creationId xmlns:p14="http://schemas.microsoft.com/office/powerpoint/2010/main" val="390925314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CB8DBE-A65E-489E-9AB9-0CC9F5077679}"/>
              </a:ext>
            </a:extLst>
          </p:cNvPr>
          <p:cNvSpPr>
            <a:spLocks noGrp="1"/>
          </p:cNvSpPr>
          <p:nvPr>
            <p:ph type="title"/>
          </p:nvPr>
        </p:nvSpPr>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8F9F09BE-9B55-4FB5-94A8-D345EC0CE688}"/>
              </a:ext>
            </a:extLst>
          </p:cNvPr>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BBB36BF3-B767-404C-9980-D5EC1336C7EB}"/>
              </a:ext>
            </a:extLst>
          </p:cNvPr>
          <p:cNvSpPr>
            <a:spLocks noGrp="1"/>
          </p:cNvSpPr>
          <p:nvPr>
            <p:ph type="dt" sz="half" idx="10"/>
          </p:nvPr>
        </p:nvSpPr>
        <p:spPr/>
        <p:txBody>
          <a:bodyPr/>
          <a:lstStyle/>
          <a:p>
            <a:fld id="{5FD155BB-5007-4362-BA11-A3D5AD009AEE}" type="datetime4">
              <a:rPr lang="en-US" smtClean="0"/>
              <a:t>September 3, 2024</a:t>
            </a:fld>
            <a:endParaRPr lang="en-US"/>
          </a:p>
        </p:txBody>
      </p:sp>
      <p:sp>
        <p:nvSpPr>
          <p:cNvPr id="5" name="Footer Placeholder 4">
            <a:extLst>
              <a:ext uri="{FF2B5EF4-FFF2-40B4-BE49-F238E27FC236}">
                <a16:creationId xmlns:a16="http://schemas.microsoft.com/office/drawing/2014/main" id="{97E69CF4-31FB-4A49-9A6A-5D616C29B6D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584D128-D963-4687-A11C-8B4468DEDAC2}"/>
              </a:ext>
            </a:extLst>
          </p:cNvPr>
          <p:cNvSpPr>
            <a:spLocks noGrp="1"/>
          </p:cNvSpPr>
          <p:nvPr>
            <p:ph type="sldNum" sz="quarter" idx="12"/>
          </p:nvPr>
        </p:nvSpPr>
        <p:spPr/>
        <p:txBody>
          <a:bodyPr/>
          <a:lstStyle/>
          <a:p>
            <a:fld id="{1C4126A1-9282-4A82-AC02-A59AF4A969C8}" type="slidenum">
              <a:rPr lang="en-US" smtClean="0"/>
              <a:t>‹#›</a:t>
            </a:fld>
            <a:endParaRPr lang="en-US"/>
          </a:p>
        </p:txBody>
      </p:sp>
    </p:spTree>
    <p:extLst>
      <p:ext uri="{BB962C8B-B14F-4D97-AF65-F5344CB8AC3E}">
        <p14:creationId xmlns:p14="http://schemas.microsoft.com/office/powerpoint/2010/main" val="3344905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D9D7DE-BD2F-44A7-9A26-631D18203EDC}"/>
              </a:ext>
            </a:extLst>
          </p:cNvPr>
          <p:cNvSpPr>
            <a:spLocks noGrp="1"/>
          </p:cNvSpPr>
          <p:nvPr>
            <p:ph type="title"/>
          </p:nvPr>
        </p:nvSpPr>
        <p:spPr>
          <a:xfrm>
            <a:off x="457200" y="1709739"/>
            <a:ext cx="7200900" cy="2781580"/>
          </a:xfrm>
        </p:spPr>
        <p:txBody>
          <a:bodyPr anchor="b">
            <a:normAutofit/>
          </a:bodyPr>
          <a:lstStyle>
            <a:lvl1pPr>
              <a:defRPr sz="3300"/>
            </a:lvl1pPr>
          </a:lstStyle>
          <a:p>
            <a:r>
              <a:rPr lang="en-US" dirty="0"/>
              <a:t>Click to edit Master title style</a:t>
            </a:r>
          </a:p>
        </p:txBody>
      </p:sp>
      <p:sp>
        <p:nvSpPr>
          <p:cNvPr id="3" name="Text Placeholder 2">
            <a:extLst>
              <a:ext uri="{FF2B5EF4-FFF2-40B4-BE49-F238E27FC236}">
                <a16:creationId xmlns:a16="http://schemas.microsoft.com/office/drawing/2014/main" id="{B4FF02F6-F40C-412A-8F1F-B0EDC42D17E7}"/>
              </a:ext>
            </a:extLst>
          </p:cNvPr>
          <p:cNvSpPr>
            <a:spLocks noGrp="1"/>
          </p:cNvSpPr>
          <p:nvPr>
            <p:ph type="body" idx="1"/>
          </p:nvPr>
        </p:nvSpPr>
        <p:spPr>
          <a:xfrm>
            <a:off x="457200" y="4589464"/>
            <a:ext cx="7200900" cy="1500187"/>
          </a:xfrm>
        </p:spPr>
        <p:txBody>
          <a:bodyPr>
            <a:normAutofit/>
          </a:bodyPr>
          <a:lstStyle>
            <a:lvl1pPr marL="0" indent="0">
              <a:buNone/>
              <a:defRPr sz="1650">
                <a:solidFill>
                  <a:schemeClr val="bg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Click to edit Master text styles</a:t>
            </a:r>
          </a:p>
        </p:txBody>
      </p:sp>
      <p:sp>
        <p:nvSpPr>
          <p:cNvPr id="4" name="Date Placeholder 3">
            <a:extLst>
              <a:ext uri="{FF2B5EF4-FFF2-40B4-BE49-F238E27FC236}">
                <a16:creationId xmlns:a16="http://schemas.microsoft.com/office/drawing/2014/main" id="{B40A2848-E113-4E1E-BEB8-7252BCAC5D6F}"/>
              </a:ext>
            </a:extLst>
          </p:cNvPr>
          <p:cNvSpPr>
            <a:spLocks noGrp="1"/>
          </p:cNvSpPr>
          <p:nvPr>
            <p:ph type="dt" sz="half" idx="10"/>
          </p:nvPr>
        </p:nvSpPr>
        <p:spPr/>
        <p:txBody>
          <a:bodyPr/>
          <a:lstStyle/>
          <a:p>
            <a:fld id="{A50C7264-6EA4-4F3C-AE1F-A70D943D026C}" type="datetime4">
              <a:rPr lang="en-US" smtClean="0"/>
              <a:t>September 3, 2024</a:t>
            </a:fld>
            <a:endParaRPr lang="en-US" dirty="0"/>
          </a:p>
        </p:txBody>
      </p:sp>
      <p:sp>
        <p:nvSpPr>
          <p:cNvPr id="5" name="Footer Placeholder 4">
            <a:extLst>
              <a:ext uri="{FF2B5EF4-FFF2-40B4-BE49-F238E27FC236}">
                <a16:creationId xmlns:a16="http://schemas.microsoft.com/office/drawing/2014/main" id="{D5336698-0571-4544-B8CE-46A287EDAA2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53FF6E0-585E-4E3C-AA69-4F05E9B98283}"/>
              </a:ext>
            </a:extLst>
          </p:cNvPr>
          <p:cNvSpPr>
            <a:spLocks noGrp="1"/>
          </p:cNvSpPr>
          <p:nvPr>
            <p:ph type="sldNum" sz="quarter" idx="12"/>
          </p:nvPr>
        </p:nvSpPr>
        <p:spPr/>
        <p:txBody>
          <a:bodyPr/>
          <a:lstStyle/>
          <a:p>
            <a:fld id="{1C4126A1-9282-4A82-AC02-A59AF4A969C8}" type="slidenum">
              <a:rPr lang="en-US" smtClean="0"/>
              <a:t>‹#›</a:t>
            </a:fld>
            <a:endParaRPr lang="en-US"/>
          </a:p>
        </p:txBody>
      </p:sp>
    </p:spTree>
    <p:extLst>
      <p:ext uri="{BB962C8B-B14F-4D97-AF65-F5344CB8AC3E}">
        <p14:creationId xmlns:p14="http://schemas.microsoft.com/office/powerpoint/2010/main" val="249851461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DE21B7-A28E-4778-B02F-549747BDD92C}"/>
              </a:ext>
            </a:extLst>
          </p:cNvPr>
          <p:cNvSpPr>
            <a:spLocks noGrp="1"/>
          </p:cNvSpPr>
          <p:nvPr>
            <p:ph type="title"/>
          </p:nvPr>
        </p:nvSpPr>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37358E54-8D65-4A81-99B9-303DBC954724}"/>
              </a:ext>
            </a:extLst>
          </p:cNvPr>
          <p:cNvSpPr>
            <a:spLocks noGrp="1"/>
          </p:cNvSpPr>
          <p:nvPr>
            <p:ph sz="half" idx="1"/>
          </p:nvPr>
        </p:nvSpPr>
        <p:spPr>
          <a:xfrm>
            <a:off x="457200" y="1832348"/>
            <a:ext cx="38862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8D52C811-A17E-409B-926F-A8B503DCA7AA}"/>
              </a:ext>
            </a:extLst>
          </p:cNvPr>
          <p:cNvSpPr>
            <a:spLocks noGrp="1"/>
          </p:cNvSpPr>
          <p:nvPr>
            <p:ph sz="half" idx="2"/>
          </p:nvPr>
        </p:nvSpPr>
        <p:spPr>
          <a:xfrm>
            <a:off x="480060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F9BADED-7370-42C0-92A7-9E8F573963BE}"/>
              </a:ext>
            </a:extLst>
          </p:cNvPr>
          <p:cNvSpPr>
            <a:spLocks noGrp="1"/>
          </p:cNvSpPr>
          <p:nvPr>
            <p:ph type="dt" sz="half" idx="10"/>
          </p:nvPr>
        </p:nvSpPr>
        <p:spPr/>
        <p:txBody>
          <a:bodyPr/>
          <a:lstStyle/>
          <a:p>
            <a:fld id="{A6D5B0C4-6E24-4AE0-A03B-FD14755C2BF5}" type="datetime4">
              <a:rPr lang="en-US" smtClean="0"/>
              <a:t>September 3, 2024</a:t>
            </a:fld>
            <a:endParaRPr lang="en-US"/>
          </a:p>
        </p:txBody>
      </p:sp>
      <p:sp>
        <p:nvSpPr>
          <p:cNvPr id="6" name="Footer Placeholder 5">
            <a:extLst>
              <a:ext uri="{FF2B5EF4-FFF2-40B4-BE49-F238E27FC236}">
                <a16:creationId xmlns:a16="http://schemas.microsoft.com/office/drawing/2014/main" id="{84804C91-34CB-4540-A5C3-641C0D9D426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1AAB89B-4B63-497F-A3B0-B98F1ED3F95B}"/>
              </a:ext>
            </a:extLst>
          </p:cNvPr>
          <p:cNvSpPr>
            <a:spLocks noGrp="1"/>
          </p:cNvSpPr>
          <p:nvPr>
            <p:ph type="sldNum" sz="quarter" idx="12"/>
          </p:nvPr>
        </p:nvSpPr>
        <p:spPr/>
        <p:txBody>
          <a:bodyPr/>
          <a:lstStyle/>
          <a:p>
            <a:fld id="{1C4126A1-9282-4A82-AC02-A59AF4A969C8}" type="slidenum">
              <a:rPr lang="en-US" smtClean="0"/>
              <a:t>‹#›</a:t>
            </a:fld>
            <a:endParaRPr lang="en-US"/>
          </a:p>
        </p:txBody>
      </p:sp>
    </p:spTree>
    <p:extLst>
      <p:ext uri="{BB962C8B-B14F-4D97-AF65-F5344CB8AC3E}">
        <p14:creationId xmlns:p14="http://schemas.microsoft.com/office/powerpoint/2010/main" val="296616883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DE21B7-A28E-4778-B02F-549747BDD92C}"/>
              </a:ext>
            </a:extLst>
          </p:cNvPr>
          <p:cNvSpPr>
            <a:spLocks noGrp="1"/>
          </p:cNvSpPr>
          <p:nvPr>
            <p:ph type="title"/>
          </p:nvPr>
        </p:nvSpPr>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37358E54-8D65-4A81-99B9-303DBC954724}"/>
              </a:ext>
            </a:extLst>
          </p:cNvPr>
          <p:cNvSpPr>
            <a:spLocks noGrp="1"/>
          </p:cNvSpPr>
          <p:nvPr>
            <p:ph sz="half" idx="1"/>
          </p:nvPr>
        </p:nvSpPr>
        <p:spPr>
          <a:xfrm>
            <a:off x="457200" y="1832348"/>
            <a:ext cx="2571750" cy="4351338"/>
          </a:xfrm>
        </p:spPr>
        <p:txBody>
          <a:bodyPr/>
          <a:lstStyle>
            <a:lvl1pPr marL="175022" indent="-175022">
              <a:tabLst/>
              <a:defRPr sz="1650"/>
            </a:lvl1pPr>
            <a:lvl2pPr marL="385763" indent="-170260">
              <a:tabLst/>
              <a:defRPr sz="1500"/>
            </a:lvl2pPr>
            <a:lvl3pPr marL="560785" indent="-129779">
              <a:tabLst/>
              <a:defRPr sz="1350"/>
            </a:lvl3pPr>
            <a:lvl4pPr marL="771525" indent="-115491">
              <a:tabLst/>
              <a:defRPr sz="1200"/>
            </a:lvl4pPr>
            <a:lvl5pPr marL="901304" indent="-125016">
              <a:tabLst/>
              <a:defRPr sz="105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8D52C811-A17E-409B-926F-A8B503DCA7AA}"/>
              </a:ext>
            </a:extLst>
          </p:cNvPr>
          <p:cNvSpPr>
            <a:spLocks noGrp="1"/>
          </p:cNvSpPr>
          <p:nvPr>
            <p:ph sz="half" idx="2"/>
          </p:nvPr>
        </p:nvSpPr>
        <p:spPr>
          <a:xfrm>
            <a:off x="3286125" y="1825625"/>
            <a:ext cx="2571750" cy="4351338"/>
          </a:xfrm>
        </p:spPr>
        <p:txBody>
          <a:bodyPr/>
          <a:lstStyle>
            <a:lvl1pPr>
              <a:defRPr sz="1650"/>
            </a:lvl1pPr>
            <a:lvl2pPr marL="431006" indent="-171450">
              <a:tabLst/>
              <a:defRPr sz="1500"/>
            </a:lvl2pPr>
            <a:lvl3pPr marL="601266" indent="-130969">
              <a:tabLst/>
              <a:defRPr sz="1350"/>
            </a:lvl3pPr>
            <a:lvl4pPr marL="771525" indent="-115491">
              <a:tabLst/>
              <a:defRPr sz="1200"/>
            </a:lvl4pPr>
            <a:lvl5pPr marL="946547" indent="-109538">
              <a:tabLst/>
              <a:defRPr sz="105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FF9BADED-7370-42C0-92A7-9E8F573963BE}"/>
              </a:ext>
            </a:extLst>
          </p:cNvPr>
          <p:cNvSpPr>
            <a:spLocks noGrp="1"/>
          </p:cNvSpPr>
          <p:nvPr>
            <p:ph type="dt" sz="half" idx="10"/>
          </p:nvPr>
        </p:nvSpPr>
        <p:spPr/>
        <p:txBody>
          <a:bodyPr/>
          <a:lstStyle/>
          <a:p>
            <a:fld id="{898EDDE8-562D-4F59-BB70-3B30143D477B}" type="datetime4">
              <a:rPr lang="en-US" smtClean="0"/>
              <a:t>September 3, 2024</a:t>
            </a:fld>
            <a:endParaRPr lang="en-US"/>
          </a:p>
        </p:txBody>
      </p:sp>
      <p:sp>
        <p:nvSpPr>
          <p:cNvPr id="6" name="Footer Placeholder 5">
            <a:extLst>
              <a:ext uri="{FF2B5EF4-FFF2-40B4-BE49-F238E27FC236}">
                <a16:creationId xmlns:a16="http://schemas.microsoft.com/office/drawing/2014/main" id="{84804C91-34CB-4540-A5C3-641C0D9D426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1AAB89B-4B63-497F-A3B0-B98F1ED3F95B}"/>
              </a:ext>
            </a:extLst>
          </p:cNvPr>
          <p:cNvSpPr>
            <a:spLocks noGrp="1"/>
          </p:cNvSpPr>
          <p:nvPr>
            <p:ph type="sldNum" sz="quarter" idx="12"/>
          </p:nvPr>
        </p:nvSpPr>
        <p:spPr/>
        <p:txBody>
          <a:bodyPr/>
          <a:lstStyle/>
          <a:p>
            <a:fld id="{1C4126A1-9282-4A82-AC02-A59AF4A969C8}" type="slidenum">
              <a:rPr lang="en-US" smtClean="0"/>
              <a:t>‹#›</a:t>
            </a:fld>
            <a:endParaRPr lang="en-US"/>
          </a:p>
        </p:txBody>
      </p:sp>
      <p:sp>
        <p:nvSpPr>
          <p:cNvPr id="9" name="Content Placeholder 2">
            <a:extLst>
              <a:ext uri="{FF2B5EF4-FFF2-40B4-BE49-F238E27FC236}">
                <a16:creationId xmlns:a16="http://schemas.microsoft.com/office/drawing/2014/main" id="{F3DD63F5-A3E6-5541-A0D2-0741078CC51F}"/>
              </a:ext>
            </a:extLst>
          </p:cNvPr>
          <p:cNvSpPr>
            <a:spLocks noGrp="1"/>
          </p:cNvSpPr>
          <p:nvPr>
            <p:ph sz="half" idx="14"/>
          </p:nvPr>
        </p:nvSpPr>
        <p:spPr>
          <a:xfrm>
            <a:off x="6115050" y="1823383"/>
            <a:ext cx="2571750" cy="4351338"/>
          </a:xfrm>
        </p:spPr>
        <p:txBody>
          <a:bodyPr/>
          <a:lstStyle>
            <a:lvl1pPr marL="175022" indent="-175022">
              <a:tabLst/>
              <a:defRPr sz="1650"/>
            </a:lvl1pPr>
            <a:lvl2pPr marL="385763" indent="-170260">
              <a:tabLst/>
              <a:defRPr sz="1500"/>
            </a:lvl2pPr>
            <a:lvl3pPr marL="560785" indent="-129779">
              <a:tabLst/>
              <a:defRPr sz="1350"/>
            </a:lvl3pPr>
            <a:lvl4pPr marL="771525" indent="-115491">
              <a:tabLst/>
              <a:defRPr sz="1200"/>
            </a:lvl4pPr>
            <a:lvl5pPr marL="901304" indent="-125016">
              <a:tabLst/>
              <a:defRPr sz="105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7941206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D9D7DE-BD2F-44A7-9A26-631D18203EDC}"/>
              </a:ext>
            </a:extLst>
          </p:cNvPr>
          <p:cNvSpPr>
            <a:spLocks noGrp="1"/>
          </p:cNvSpPr>
          <p:nvPr>
            <p:ph type="title"/>
          </p:nvPr>
        </p:nvSpPr>
        <p:spPr>
          <a:xfrm>
            <a:off x="457200" y="1709739"/>
            <a:ext cx="7200900" cy="2781580"/>
          </a:xfrm>
        </p:spPr>
        <p:txBody>
          <a:bodyPr anchor="b">
            <a:normAutofit/>
          </a:bodyPr>
          <a:lstStyle>
            <a:lvl1pPr>
              <a:defRPr sz="330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B4FF02F6-F40C-412A-8F1F-B0EDC42D17E7}"/>
              </a:ext>
            </a:extLst>
          </p:cNvPr>
          <p:cNvSpPr>
            <a:spLocks noGrp="1"/>
          </p:cNvSpPr>
          <p:nvPr>
            <p:ph type="body" idx="1"/>
          </p:nvPr>
        </p:nvSpPr>
        <p:spPr>
          <a:xfrm>
            <a:off x="457200" y="4589464"/>
            <a:ext cx="7200900" cy="1500187"/>
          </a:xfrm>
        </p:spPr>
        <p:txBody>
          <a:bodyPr>
            <a:normAutofit/>
          </a:bodyPr>
          <a:lstStyle>
            <a:lvl1pPr marL="0" indent="0">
              <a:buNone/>
              <a:defRPr sz="1650">
                <a:solidFill>
                  <a:schemeClr val="tx2"/>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40A2848-E113-4E1E-BEB8-7252BCAC5D6F}"/>
              </a:ext>
            </a:extLst>
          </p:cNvPr>
          <p:cNvSpPr>
            <a:spLocks noGrp="1"/>
          </p:cNvSpPr>
          <p:nvPr>
            <p:ph type="dt" sz="half" idx="10"/>
          </p:nvPr>
        </p:nvSpPr>
        <p:spPr/>
        <p:txBody>
          <a:bodyPr/>
          <a:lstStyle/>
          <a:p>
            <a:fld id="{79BC49A7-BD25-4341-B1B8-CC33B5F5E78B}" type="datetime4">
              <a:rPr lang="en-US" smtClean="0"/>
              <a:t>September 3, 2024</a:t>
            </a:fld>
            <a:endParaRPr lang="en-US" dirty="0"/>
          </a:p>
        </p:txBody>
      </p:sp>
      <p:sp>
        <p:nvSpPr>
          <p:cNvPr id="5" name="Footer Placeholder 4">
            <a:extLst>
              <a:ext uri="{FF2B5EF4-FFF2-40B4-BE49-F238E27FC236}">
                <a16:creationId xmlns:a16="http://schemas.microsoft.com/office/drawing/2014/main" id="{D5336698-0571-4544-B8CE-46A287EDAA2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53FF6E0-585E-4E3C-AA69-4F05E9B98283}"/>
              </a:ext>
            </a:extLst>
          </p:cNvPr>
          <p:cNvSpPr>
            <a:spLocks noGrp="1"/>
          </p:cNvSpPr>
          <p:nvPr>
            <p:ph type="sldNum" sz="quarter" idx="12"/>
          </p:nvPr>
        </p:nvSpPr>
        <p:spPr/>
        <p:txBody>
          <a:bodyPr/>
          <a:lstStyle/>
          <a:p>
            <a:fld id="{1C4126A1-9282-4A82-AC02-A59AF4A969C8}" type="slidenum">
              <a:rPr lang="en-US" smtClean="0"/>
              <a:t>‹#›</a:t>
            </a:fld>
            <a:endParaRPr lang="en-US"/>
          </a:p>
        </p:txBody>
      </p:sp>
    </p:spTree>
    <p:extLst>
      <p:ext uri="{BB962C8B-B14F-4D97-AF65-F5344CB8AC3E}">
        <p14:creationId xmlns:p14="http://schemas.microsoft.com/office/powerpoint/2010/main" val="73384889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709E6A-FDA0-4ED7-BE97-C8D95AC2BF58}"/>
              </a:ext>
            </a:extLst>
          </p:cNvPr>
          <p:cNvSpPr>
            <a:spLocks noGrp="1"/>
          </p:cNvSpPr>
          <p:nvPr>
            <p:ph type="title"/>
          </p:nvPr>
        </p:nvSpPr>
        <p:spPr>
          <a:xfrm>
            <a:off x="457200" y="365126"/>
            <a:ext cx="7886700" cy="1325563"/>
          </a:xfrm>
        </p:spPr>
        <p:txBody>
          <a:bodyPr/>
          <a:lstStyle/>
          <a:p>
            <a:r>
              <a:rPr lang="en-US" dirty="0"/>
              <a:t>Click to edit Master title style</a:t>
            </a:r>
          </a:p>
        </p:txBody>
      </p:sp>
      <p:sp>
        <p:nvSpPr>
          <p:cNvPr id="3" name="Text Placeholder 2">
            <a:extLst>
              <a:ext uri="{FF2B5EF4-FFF2-40B4-BE49-F238E27FC236}">
                <a16:creationId xmlns:a16="http://schemas.microsoft.com/office/drawing/2014/main" id="{E79AF82F-23EB-452A-A518-6954BA4178B3}"/>
              </a:ext>
            </a:extLst>
          </p:cNvPr>
          <p:cNvSpPr>
            <a:spLocks noGrp="1"/>
          </p:cNvSpPr>
          <p:nvPr>
            <p:ph type="body" idx="1"/>
          </p:nvPr>
        </p:nvSpPr>
        <p:spPr>
          <a:xfrm>
            <a:off x="457201" y="1815353"/>
            <a:ext cx="3868340" cy="6897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a:t>Click to edit Master text styles</a:t>
            </a:r>
          </a:p>
        </p:txBody>
      </p:sp>
      <p:sp>
        <p:nvSpPr>
          <p:cNvPr id="4" name="Content Placeholder 3">
            <a:extLst>
              <a:ext uri="{FF2B5EF4-FFF2-40B4-BE49-F238E27FC236}">
                <a16:creationId xmlns:a16="http://schemas.microsoft.com/office/drawing/2014/main" id="{7FF511F2-1879-422A-AC83-AF4B757EA394}"/>
              </a:ext>
            </a:extLst>
          </p:cNvPr>
          <p:cNvSpPr>
            <a:spLocks noGrp="1"/>
          </p:cNvSpPr>
          <p:nvPr>
            <p:ph sz="half" idx="2"/>
          </p:nvPr>
        </p:nvSpPr>
        <p:spPr>
          <a:xfrm>
            <a:off x="457201" y="2618141"/>
            <a:ext cx="3868340" cy="3567507"/>
          </a:xfrm>
        </p:spPr>
        <p:txBody>
          <a:bodyPr/>
          <a:lstStyle>
            <a:lvl1pPr>
              <a:defRPr sz="1650"/>
            </a:lvl1pPr>
            <a:lvl2pPr>
              <a:defRPr sz="1500"/>
            </a:lvl2pPr>
            <a:lvl3pPr>
              <a:defRPr sz="1350"/>
            </a:lvl3pPr>
            <a:lvl4pPr>
              <a:defRPr sz="1200"/>
            </a:lvl4pPr>
            <a:lvl5pPr>
              <a:defRPr sz="105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a:extLst>
              <a:ext uri="{FF2B5EF4-FFF2-40B4-BE49-F238E27FC236}">
                <a16:creationId xmlns:a16="http://schemas.microsoft.com/office/drawing/2014/main" id="{55D085B0-5E55-4173-AD52-0FAA8D689EE8}"/>
              </a:ext>
            </a:extLst>
          </p:cNvPr>
          <p:cNvSpPr>
            <a:spLocks noGrp="1"/>
          </p:cNvSpPr>
          <p:nvPr>
            <p:ph type="body" sz="quarter" idx="3"/>
          </p:nvPr>
        </p:nvSpPr>
        <p:spPr>
          <a:xfrm>
            <a:off x="4799409" y="1822076"/>
            <a:ext cx="3887391" cy="682999"/>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a:t>Click to edit Master text styles</a:t>
            </a:r>
          </a:p>
        </p:txBody>
      </p:sp>
      <p:sp>
        <p:nvSpPr>
          <p:cNvPr id="6" name="Content Placeholder 5">
            <a:extLst>
              <a:ext uri="{FF2B5EF4-FFF2-40B4-BE49-F238E27FC236}">
                <a16:creationId xmlns:a16="http://schemas.microsoft.com/office/drawing/2014/main" id="{31367218-91F9-4ED6-B3FB-013FE4027395}"/>
              </a:ext>
            </a:extLst>
          </p:cNvPr>
          <p:cNvSpPr>
            <a:spLocks noGrp="1"/>
          </p:cNvSpPr>
          <p:nvPr>
            <p:ph sz="quarter" idx="4"/>
          </p:nvPr>
        </p:nvSpPr>
        <p:spPr>
          <a:xfrm>
            <a:off x="4799409" y="2618141"/>
            <a:ext cx="3887391" cy="3567507"/>
          </a:xfrm>
        </p:spPr>
        <p:txBody>
          <a:bodyPr/>
          <a:lstStyle>
            <a:lvl1pPr>
              <a:defRPr sz="1650"/>
            </a:lvl1pPr>
            <a:lvl2pPr>
              <a:defRPr sz="1500"/>
            </a:lvl2pPr>
            <a:lvl3pPr>
              <a:defRPr sz="1350"/>
            </a:lvl3pPr>
            <a:lvl4pPr>
              <a:defRPr sz="1200"/>
            </a:lvl4pPr>
            <a:lvl5pPr>
              <a:defRPr sz="105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a:extLst>
              <a:ext uri="{FF2B5EF4-FFF2-40B4-BE49-F238E27FC236}">
                <a16:creationId xmlns:a16="http://schemas.microsoft.com/office/drawing/2014/main" id="{A6D77532-C7EF-4FB8-B588-848FEACDF9ED}"/>
              </a:ext>
            </a:extLst>
          </p:cNvPr>
          <p:cNvSpPr>
            <a:spLocks noGrp="1"/>
          </p:cNvSpPr>
          <p:nvPr>
            <p:ph type="dt" sz="half" idx="10"/>
          </p:nvPr>
        </p:nvSpPr>
        <p:spPr/>
        <p:txBody>
          <a:bodyPr/>
          <a:lstStyle/>
          <a:p>
            <a:fld id="{EF41FD3B-EF45-4C64-BB2D-50FCE975BD4D}" type="datetime4">
              <a:rPr lang="en-US" smtClean="0"/>
              <a:t>September 3, 2024</a:t>
            </a:fld>
            <a:endParaRPr lang="en-US"/>
          </a:p>
        </p:txBody>
      </p:sp>
      <p:sp>
        <p:nvSpPr>
          <p:cNvPr id="8" name="Footer Placeholder 7">
            <a:extLst>
              <a:ext uri="{FF2B5EF4-FFF2-40B4-BE49-F238E27FC236}">
                <a16:creationId xmlns:a16="http://schemas.microsoft.com/office/drawing/2014/main" id="{2079C5B1-FC29-4686-A5C9-68EB6E21314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F00C4AA-2AAD-4FD5-882C-4D74AEB40118}"/>
              </a:ext>
            </a:extLst>
          </p:cNvPr>
          <p:cNvSpPr>
            <a:spLocks noGrp="1"/>
          </p:cNvSpPr>
          <p:nvPr>
            <p:ph type="sldNum" sz="quarter" idx="12"/>
          </p:nvPr>
        </p:nvSpPr>
        <p:spPr/>
        <p:txBody>
          <a:bodyPr/>
          <a:lstStyle/>
          <a:p>
            <a:fld id="{1C4126A1-9282-4A82-AC02-A59AF4A969C8}" type="slidenum">
              <a:rPr lang="en-US" smtClean="0"/>
              <a:t>‹#›</a:t>
            </a:fld>
            <a:endParaRPr lang="en-US"/>
          </a:p>
        </p:txBody>
      </p:sp>
    </p:spTree>
    <p:extLst>
      <p:ext uri="{BB962C8B-B14F-4D97-AF65-F5344CB8AC3E}">
        <p14:creationId xmlns:p14="http://schemas.microsoft.com/office/powerpoint/2010/main" val="421039395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BBBEDE-A162-40BD-B5DF-FF0D21BB23F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BDE3442-FB53-48FB-8CC8-782FF27439F9}"/>
              </a:ext>
            </a:extLst>
          </p:cNvPr>
          <p:cNvSpPr>
            <a:spLocks noGrp="1"/>
          </p:cNvSpPr>
          <p:nvPr>
            <p:ph type="dt" sz="half" idx="10"/>
          </p:nvPr>
        </p:nvSpPr>
        <p:spPr/>
        <p:txBody>
          <a:bodyPr/>
          <a:lstStyle/>
          <a:p>
            <a:fld id="{4BB5AF0B-0BBD-4D35-A972-77FECECFA40F}" type="datetime4">
              <a:rPr lang="en-US" smtClean="0"/>
              <a:t>September 3, 2024</a:t>
            </a:fld>
            <a:endParaRPr lang="en-US"/>
          </a:p>
        </p:txBody>
      </p:sp>
      <p:sp>
        <p:nvSpPr>
          <p:cNvPr id="4" name="Footer Placeholder 3">
            <a:extLst>
              <a:ext uri="{FF2B5EF4-FFF2-40B4-BE49-F238E27FC236}">
                <a16:creationId xmlns:a16="http://schemas.microsoft.com/office/drawing/2014/main" id="{783A1A1C-89E4-4841-B8AB-BB40669C698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EA9CEA0-EE21-44A0-B68B-DC3742CB4306}"/>
              </a:ext>
            </a:extLst>
          </p:cNvPr>
          <p:cNvSpPr>
            <a:spLocks noGrp="1"/>
          </p:cNvSpPr>
          <p:nvPr>
            <p:ph type="sldNum" sz="quarter" idx="12"/>
          </p:nvPr>
        </p:nvSpPr>
        <p:spPr/>
        <p:txBody>
          <a:bodyPr/>
          <a:lstStyle/>
          <a:p>
            <a:fld id="{1C4126A1-9282-4A82-AC02-A59AF4A969C8}" type="slidenum">
              <a:rPr lang="en-US" smtClean="0"/>
              <a:t>‹#›</a:t>
            </a:fld>
            <a:endParaRPr lang="en-US"/>
          </a:p>
        </p:txBody>
      </p:sp>
    </p:spTree>
    <p:extLst>
      <p:ext uri="{BB962C8B-B14F-4D97-AF65-F5344CB8AC3E}">
        <p14:creationId xmlns:p14="http://schemas.microsoft.com/office/powerpoint/2010/main" val="162978517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7C52EDD-1EE3-4B95-8473-43C06E5B2C34}"/>
              </a:ext>
            </a:extLst>
          </p:cNvPr>
          <p:cNvSpPr>
            <a:spLocks noGrp="1"/>
          </p:cNvSpPr>
          <p:nvPr>
            <p:ph type="dt" sz="half" idx="10"/>
          </p:nvPr>
        </p:nvSpPr>
        <p:spPr/>
        <p:txBody>
          <a:bodyPr/>
          <a:lstStyle/>
          <a:p>
            <a:fld id="{7A7C0F3E-F4F8-4103-9F11-764FCA37276F}" type="datetime4">
              <a:rPr lang="en-US" smtClean="0"/>
              <a:t>September 3, 2024</a:t>
            </a:fld>
            <a:endParaRPr lang="en-US"/>
          </a:p>
        </p:txBody>
      </p:sp>
      <p:sp>
        <p:nvSpPr>
          <p:cNvPr id="3" name="Footer Placeholder 2">
            <a:extLst>
              <a:ext uri="{FF2B5EF4-FFF2-40B4-BE49-F238E27FC236}">
                <a16:creationId xmlns:a16="http://schemas.microsoft.com/office/drawing/2014/main" id="{D6CBE13D-AC6B-4824-9171-82D0D4FE634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2BC3C82-BD2C-4170-9977-C96F9E468E34}"/>
              </a:ext>
            </a:extLst>
          </p:cNvPr>
          <p:cNvSpPr>
            <a:spLocks noGrp="1"/>
          </p:cNvSpPr>
          <p:nvPr>
            <p:ph type="sldNum" sz="quarter" idx="12"/>
          </p:nvPr>
        </p:nvSpPr>
        <p:spPr/>
        <p:txBody>
          <a:bodyPr/>
          <a:lstStyle/>
          <a:p>
            <a:fld id="{1C4126A1-9282-4A82-AC02-A59AF4A969C8}" type="slidenum">
              <a:rPr lang="en-US" smtClean="0"/>
              <a:t>‹#›</a:t>
            </a:fld>
            <a:endParaRPr lang="en-US"/>
          </a:p>
        </p:txBody>
      </p:sp>
    </p:spTree>
    <p:extLst>
      <p:ext uri="{BB962C8B-B14F-4D97-AF65-F5344CB8AC3E}">
        <p14:creationId xmlns:p14="http://schemas.microsoft.com/office/powerpoint/2010/main" val="408859661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E1049A-26B2-4C56-BBAF-F24162BA11B0}"/>
              </a:ext>
            </a:extLst>
          </p:cNvPr>
          <p:cNvSpPr>
            <a:spLocks noGrp="1"/>
          </p:cNvSpPr>
          <p:nvPr>
            <p:ph type="title"/>
          </p:nvPr>
        </p:nvSpPr>
        <p:spPr>
          <a:xfrm>
            <a:off x="457200" y="457200"/>
            <a:ext cx="3121819" cy="1600200"/>
          </a:xfrm>
        </p:spPr>
        <p:txBody>
          <a:bodyPr anchor="b"/>
          <a:lstStyle>
            <a:lvl1pPr>
              <a:defRPr sz="2400"/>
            </a:lvl1pPr>
          </a:lstStyle>
          <a:p>
            <a:r>
              <a:rPr lang="en-US" dirty="0"/>
              <a:t>Click to edit Master title style</a:t>
            </a:r>
          </a:p>
        </p:txBody>
      </p:sp>
      <p:sp>
        <p:nvSpPr>
          <p:cNvPr id="3" name="Content Placeholder 2">
            <a:extLst>
              <a:ext uri="{FF2B5EF4-FFF2-40B4-BE49-F238E27FC236}">
                <a16:creationId xmlns:a16="http://schemas.microsoft.com/office/drawing/2014/main" id="{04E30857-C015-474B-91A7-FA6B383FF820}"/>
              </a:ext>
            </a:extLst>
          </p:cNvPr>
          <p:cNvSpPr>
            <a:spLocks noGrp="1"/>
          </p:cNvSpPr>
          <p:nvPr>
            <p:ph idx="1"/>
          </p:nvPr>
        </p:nvSpPr>
        <p:spPr>
          <a:xfrm>
            <a:off x="3887391" y="1122830"/>
            <a:ext cx="4799409" cy="4738221"/>
          </a:xfrm>
        </p:spPr>
        <p:txBody>
          <a:bodyPr/>
          <a:lstStyle>
            <a:lvl1pPr>
              <a:defRPr sz="1800"/>
            </a:lvl1pPr>
            <a:lvl2pPr>
              <a:defRPr sz="1650"/>
            </a:lvl2pPr>
            <a:lvl3pPr>
              <a:defRPr sz="1350"/>
            </a:lvl3pPr>
            <a:lvl4pPr>
              <a:defRPr sz="1200"/>
            </a:lvl4pPr>
            <a:lvl5pPr>
              <a:defRPr sz="1200"/>
            </a:lvl5pPr>
            <a:lvl6pPr>
              <a:defRPr sz="1500"/>
            </a:lvl6pPr>
            <a:lvl7pPr>
              <a:defRPr sz="1500"/>
            </a:lvl7pPr>
            <a:lvl8pPr>
              <a:defRPr sz="1500"/>
            </a:lvl8pPr>
            <a:lvl9pPr>
              <a:defRPr sz="15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a:extLst>
              <a:ext uri="{FF2B5EF4-FFF2-40B4-BE49-F238E27FC236}">
                <a16:creationId xmlns:a16="http://schemas.microsoft.com/office/drawing/2014/main" id="{9B9F55E0-CAAD-418B-B798-EF8909A82554}"/>
              </a:ext>
            </a:extLst>
          </p:cNvPr>
          <p:cNvSpPr>
            <a:spLocks noGrp="1"/>
          </p:cNvSpPr>
          <p:nvPr>
            <p:ph type="body" sz="half" idx="2"/>
          </p:nvPr>
        </p:nvSpPr>
        <p:spPr>
          <a:xfrm>
            <a:off x="457200" y="2144806"/>
            <a:ext cx="3121819" cy="3724182"/>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sp>
        <p:nvSpPr>
          <p:cNvPr id="5" name="Date Placeholder 4">
            <a:extLst>
              <a:ext uri="{FF2B5EF4-FFF2-40B4-BE49-F238E27FC236}">
                <a16:creationId xmlns:a16="http://schemas.microsoft.com/office/drawing/2014/main" id="{D5484654-1CE8-4958-8751-DED82E1F76CB}"/>
              </a:ext>
            </a:extLst>
          </p:cNvPr>
          <p:cNvSpPr>
            <a:spLocks noGrp="1"/>
          </p:cNvSpPr>
          <p:nvPr>
            <p:ph type="dt" sz="half" idx="10"/>
          </p:nvPr>
        </p:nvSpPr>
        <p:spPr/>
        <p:txBody>
          <a:bodyPr/>
          <a:lstStyle/>
          <a:p>
            <a:fld id="{97C89991-2FCF-439B-94FF-B15D3FD717EA}" type="datetime4">
              <a:rPr lang="en-US" smtClean="0"/>
              <a:t>September 3, 2024</a:t>
            </a:fld>
            <a:endParaRPr lang="en-US"/>
          </a:p>
        </p:txBody>
      </p:sp>
      <p:sp>
        <p:nvSpPr>
          <p:cNvPr id="6" name="Footer Placeholder 5">
            <a:extLst>
              <a:ext uri="{FF2B5EF4-FFF2-40B4-BE49-F238E27FC236}">
                <a16:creationId xmlns:a16="http://schemas.microsoft.com/office/drawing/2014/main" id="{350DE396-885E-4921-803B-7D9BB9BF441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8988B9E-F47E-4E3F-AED1-363F8FD6977F}"/>
              </a:ext>
            </a:extLst>
          </p:cNvPr>
          <p:cNvSpPr>
            <a:spLocks noGrp="1"/>
          </p:cNvSpPr>
          <p:nvPr>
            <p:ph type="sldNum" sz="quarter" idx="12"/>
          </p:nvPr>
        </p:nvSpPr>
        <p:spPr/>
        <p:txBody>
          <a:bodyPr/>
          <a:lstStyle/>
          <a:p>
            <a:fld id="{1C4126A1-9282-4A82-AC02-A59AF4A969C8}" type="slidenum">
              <a:rPr lang="en-US" smtClean="0"/>
              <a:t>‹#›</a:t>
            </a:fld>
            <a:endParaRPr lang="en-US"/>
          </a:p>
        </p:txBody>
      </p:sp>
    </p:spTree>
    <p:extLst>
      <p:ext uri="{BB962C8B-B14F-4D97-AF65-F5344CB8AC3E}">
        <p14:creationId xmlns:p14="http://schemas.microsoft.com/office/powerpoint/2010/main" val="331112672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C12505-DA25-4627-AE8B-45B4E569D7F7}"/>
              </a:ext>
            </a:extLst>
          </p:cNvPr>
          <p:cNvSpPr>
            <a:spLocks noGrp="1"/>
          </p:cNvSpPr>
          <p:nvPr>
            <p:ph type="title" hasCustomPrompt="1"/>
          </p:nvPr>
        </p:nvSpPr>
        <p:spPr>
          <a:xfrm>
            <a:off x="457200" y="457200"/>
            <a:ext cx="2949178" cy="1600200"/>
          </a:xfrm>
        </p:spPr>
        <p:txBody>
          <a:bodyPr anchor="b"/>
          <a:lstStyle>
            <a:lvl1pPr>
              <a:defRPr sz="2400"/>
            </a:lvl1pPr>
          </a:lstStyle>
          <a:p>
            <a:r>
              <a:rPr lang="en-US" dirty="0"/>
              <a:t>Click to edit </a:t>
            </a:r>
            <a:br>
              <a:rPr lang="en-US" dirty="0"/>
            </a:br>
            <a:r>
              <a:rPr lang="en-US" dirty="0"/>
              <a:t>Master title style</a:t>
            </a:r>
          </a:p>
        </p:txBody>
      </p:sp>
      <p:sp>
        <p:nvSpPr>
          <p:cNvPr id="3" name="Picture Placeholder 2">
            <a:extLst>
              <a:ext uri="{FF2B5EF4-FFF2-40B4-BE49-F238E27FC236}">
                <a16:creationId xmlns:a16="http://schemas.microsoft.com/office/drawing/2014/main" id="{1C0070E8-7368-44B9-AF9C-ACF947C1DB59}"/>
              </a:ext>
            </a:extLst>
          </p:cNvPr>
          <p:cNvSpPr>
            <a:spLocks noGrp="1"/>
          </p:cNvSpPr>
          <p:nvPr>
            <p:ph type="pic" idx="1"/>
          </p:nvPr>
        </p:nvSpPr>
        <p:spPr>
          <a:xfrm>
            <a:off x="3887391" y="457201"/>
            <a:ext cx="4799409" cy="571499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dirty="0"/>
          </a:p>
        </p:txBody>
      </p:sp>
      <p:sp>
        <p:nvSpPr>
          <p:cNvPr id="4" name="Text Placeholder 3">
            <a:extLst>
              <a:ext uri="{FF2B5EF4-FFF2-40B4-BE49-F238E27FC236}">
                <a16:creationId xmlns:a16="http://schemas.microsoft.com/office/drawing/2014/main" id="{58B0CC94-456E-4461-8F07-2069C3A33A39}"/>
              </a:ext>
            </a:extLst>
          </p:cNvPr>
          <p:cNvSpPr>
            <a:spLocks noGrp="1"/>
          </p:cNvSpPr>
          <p:nvPr>
            <p:ph type="body" sz="half" idx="2"/>
          </p:nvPr>
        </p:nvSpPr>
        <p:spPr>
          <a:xfrm>
            <a:off x="457200" y="214884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sp>
        <p:nvSpPr>
          <p:cNvPr id="5" name="Date Placeholder 4">
            <a:extLst>
              <a:ext uri="{FF2B5EF4-FFF2-40B4-BE49-F238E27FC236}">
                <a16:creationId xmlns:a16="http://schemas.microsoft.com/office/drawing/2014/main" id="{23956321-E8FB-41E1-85F6-DBD6EA5FF53B}"/>
              </a:ext>
            </a:extLst>
          </p:cNvPr>
          <p:cNvSpPr>
            <a:spLocks noGrp="1"/>
          </p:cNvSpPr>
          <p:nvPr>
            <p:ph type="dt" sz="half" idx="10"/>
          </p:nvPr>
        </p:nvSpPr>
        <p:spPr/>
        <p:txBody>
          <a:bodyPr/>
          <a:lstStyle/>
          <a:p>
            <a:fld id="{36943EFE-F489-45AE-AEB9-1AEF782C110A}" type="datetime4">
              <a:rPr lang="en-US" smtClean="0"/>
              <a:t>September 3, 2024</a:t>
            </a:fld>
            <a:endParaRPr lang="en-US"/>
          </a:p>
        </p:txBody>
      </p:sp>
      <p:sp>
        <p:nvSpPr>
          <p:cNvPr id="6" name="Footer Placeholder 5">
            <a:extLst>
              <a:ext uri="{FF2B5EF4-FFF2-40B4-BE49-F238E27FC236}">
                <a16:creationId xmlns:a16="http://schemas.microsoft.com/office/drawing/2014/main" id="{36A4151C-9711-4DEA-A930-0BE29AAA557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EC62239-A991-45D3-9A7C-078B372FD117}"/>
              </a:ext>
            </a:extLst>
          </p:cNvPr>
          <p:cNvSpPr>
            <a:spLocks noGrp="1"/>
          </p:cNvSpPr>
          <p:nvPr>
            <p:ph type="sldNum" sz="quarter" idx="12"/>
          </p:nvPr>
        </p:nvSpPr>
        <p:spPr/>
        <p:txBody>
          <a:bodyPr/>
          <a:lstStyle/>
          <a:p>
            <a:fld id="{1C4126A1-9282-4A82-AC02-A59AF4A969C8}" type="slidenum">
              <a:rPr lang="en-US" smtClean="0"/>
              <a:t>‹#›</a:t>
            </a:fld>
            <a:endParaRPr lang="en-US"/>
          </a:p>
        </p:txBody>
      </p:sp>
    </p:spTree>
    <p:extLst>
      <p:ext uri="{BB962C8B-B14F-4D97-AF65-F5344CB8AC3E}">
        <p14:creationId xmlns:p14="http://schemas.microsoft.com/office/powerpoint/2010/main" val="306389047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13A054-1E05-49E4-9A16-3F64354E714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BD008EB-C649-4DF5-8B4C-A649F1678AC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D7C561E-6EC2-4599-9575-C067F25D9D0B}"/>
              </a:ext>
            </a:extLst>
          </p:cNvPr>
          <p:cNvSpPr>
            <a:spLocks noGrp="1"/>
          </p:cNvSpPr>
          <p:nvPr>
            <p:ph type="dt" sz="half" idx="10"/>
          </p:nvPr>
        </p:nvSpPr>
        <p:spPr/>
        <p:txBody>
          <a:bodyPr/>
          <a:lstStyle/>
          <a:p>
            <a:fld id="{63371EF4-7629-417A-89A6-E1F70413BFC9}" type="datetime4">
              <a:rPr lang="en-US" smtClean="0"/>
              <a:t>September 3, 2024</a:t>
            </a:fld>
            <a:endParaRPr lang="en-US"/>
          </a:p>
        </p:txBody>
      </p:sp>
      <p:sp>
        <p:nvSpPr>
          <p:cNvPr id="5" name="Footer Placeholder 4">
            <a:extLst>
              <a:ext uri="{FF2B5EF4-FFF2-40B4-BE49-F238E27FC236}">
                <a16:creationId xmlns:a16="http://schemas.microsoft.com/office/drawing/2014/main" id="{9C9F41A2-BA7C-411A-9330-0BD84C0C038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7D1534B-E674-4D9E-BC73-E4283BC2EC82}"/>
              </a:ext>
            </a:extLst>
          </p:cNvPr>
          <p:cNvSpPr>
            <a:spLocks noGrp="1"/>
          </p:cNvSpPr>
          <p:nvPr>
            <p:ph type="sldNum" sz="quarter" idx="12"/>
          </p:nvPr>
        </p:nvSpPr>
        <p:spPr/>
        <p:txBody>
          <a:bodyPr/>
          <a:lstStyle/>
          <a:p>
            <a:fld id="{1C4126A1-9282-4A82-AC02-A59AF4A969C8}" type="slidenum">
              <a:rPr lang="en-US" smtClean="0"/>
              <a:t>‹#›</a:t>
            </a:fld>
            <a:endParaRPr lang="en-US"/>
          </a:p>
        </p:txBody>
      </p:sp>
    </p:spTree>
    <p:extLst>
      <p:ext uri="{BB962C8B-B14F-4D97-AF65-F5344CB8AC3E}">
        <p14:creationId xmlns:p14="http://schemas.microsoft.com/office/powerpoint/2010/main" val="401114367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C979964-4C31-41D4-B9E3-00E68D9F8CC2}"/>
              </a:ext>
            </a:extLst>
          </p:cNvPr>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8B9CA52-E870-4B90-827A-92F579F9D3E8}"/>
              </a:ext>
            </a:extLst>
          </p:cNvPr>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C05972A-1E60-4BFE-842E-4D79CB7AC71B}"/>
              </a:ext>
            </a:extLst>
          </p:cNvPr>
          <p:cNvSpPr>
            <a:spLocks noGrp="1"/>
          </p:cNvSpPr>
          <p:nvPr>
            <p:ph type="dt" sz="half" idx="10"/>
          </p:nvPr>
        </p:nvSpPr>
        <p:spPr/>
        <p:txBody>
          <a:bodyPr/>
          <a:lstStyle/>
          <a:p>
            <a:fld id="{D37D22C3-E38D-4A6E-939A-522EF2B0B531}" type="datetime4">
              <a:rPr lang="en-US" smtClean="0"/>
              <a:t>September 3, 2024</a:t>
            </a:fld>
            <a:endParaRPr lang="en-US"/>
          </a:p>
        </p:txBody>
      </p:sp>
      <p:sp>
        <p:nvSpPr>
          <p:cNvPr id="5" name="Footer Placeholder 4">
            <a:extLst>
              <a:ext uri="{FF2B5EF4-FFF2-40B4-BE49-F238E27FC236}">
                <a16:creationId xmlns:a16="http://schemas.microsoft.com/office/drawing/2014/main" id="{6DEA85AD-1626-4202-9D3C-04AD62118CC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B25654E-34E4-440A-8E7A-8EBF46E06BD0}"/>
              </a:ext>
            </a:extLst>
          </p:cNvPr>
          <p:cNvSpPr>
            <a:spLocks noGrp="1"/>
          </p:cNvSpPr>
          <p:nvPr>
            <p:ph type="sldNum" sz="quarter" idx="12"/>
          </p:nvPr>
        </p:nvSpPr>
        <p:spPr/>
        <p:txBody>
          <a:bodyPr/>
          <a:lstStyle/>
          <a:p>
            <a:fld id="{1C4126A1-9282-4A82-AC02-A59AF4A969C8}" type="slidenum">
              <a:rPr lang="en-US" smtClean="0"/>
              <a:t>‹#›</a:t>
            </a:fld>
            <a:endParaRPr lang="en-US"/>
          </a:p>
        </p:txBody>
      </p:sp>
    </p:spTree>
    <p:extLst>
      <p:ext uri="{BB962C8B-B14F-4D97-AF65-F5344CB8AC3E}">
        <p14:creationId xmlns:p14="http://schemas.microsoft.com/office/powerpoint/2010/main" val="24042590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66FF4B8-010A-B047-A4A2-CECC568B8DA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7200" y="5925312"/>
            <a:ext cx="1741394" cy="654516"/>
          </a:xfrm>
          <a:prstGeom prst="rect">
            <a:avLst/>
          </a:prstGeom>
          <a:solidFill>
            <a:schemeClr val="accent1"/>
          </a:solidFill>
        </p:spPr>
      </p:pic>
      <p:sp>
        <p:nvSpPr>
          <p:cNvPr id="2" name="Title 1">
            <a:extLst>
              <a:ext uri="{FF2B5EF4-FFF2-40B4-BE49-F238E27FC236}">
                <a16:creationId xmlns:a16="http://schemas.microsoft.com/office/drawing/2014/main" id="{AEE5CF10-454A-4175-82DA-D453962804A8}"/>
              </a:ext>
            </a:extLst>
          </p:cNvPr>
          <p:cNvSpPr>
            <a:spLocks noGrp="1"/>
          </p:cNvSpPr>
          <p:nvPr>
            <p:ph type="ctrTitle"/>
          </p:nvPr>
        </p:nvSpPr>
        <p:spPr>
          <a:xfrm>
            <a:off x="457200" y="710884"/>
            <a:ext cx="7200900" cy="2306637"/>
          </a:xfrm>
        </p:spPr>
        <p:txBody>
          <a:bodyPr tIns="0" rIns="0" bIns="0" anchor="b">
            <a:normAutofit/>
          </a:bodyPr>
          <a:lstStyle>
            <a:lvl1pPr algn="l">
              <a:defRPr sz="3300"/>
            </a:lvl1pPr>
          </a:lstStyle>
          <a:p>
            <a:r>
              <a:rPr lang="en-US" dirty="0"/>
              <a:t>Click to edit Master title style</a:t>
            </a:r>
          </a:p>
        </p:txBody>
      </p:sp>
      <p:sp>
        <p:nvSpPr>
          <p:cNvPr id="3" name="Subtitle 2">
            <a:extLst>
              <a:ext uri="{FF2B5EF4-FFF2-40B4-BE49-F238E27FC236}">
                <a16:creationId xmlns:a16="http://schemas.microsoft.com/office/drawing/2014/main" id="{26AE5AC7-53D4-4C0B-B42A-1A0692FD992D}"/>
              </a:ext>
            </a:extLst>
          </p:cNvPr>
          <p:cNvSpPr>
            <a:spLocks noGrp="1"/>
          </p:cNvSpPr>
          <p:nvPr>
            <p:ph type="subTitle" idx="1"/>
          </p:nvPr>
        </p:nvSpPr>
        <p:spPr>
          <a:xfrm>
            <a:off x="457200" y="3190558"/>
            <a:ext cx="7200900" cy="1655762"/>
          </a:xfrm>
        </p:spPr>
        <p:txBody>
          <a:bodyPr tIns="0" rIns="0" bIns="0">
            <a:normAutofit/>
          </a:bodyPr>
          <a:lstStyle>
            <a:lvl1pPr marL="0" indent="0" algn="l">
              <a:buNone/>
              <a:defRPr sz="165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edit Master subtitle style</a:t>
            </a:r>
          </a:p>
        </p:txBody>
      </p:sp>
      <p:sp>
        <p:nvSpPr>
          <p:cNvPr id="4" name="Date Placeholder 3">
            <a:extLst>
              <a:ext uri="{FF2B5EF4-FFF2-40B4-BE49-F238E27FC236}">
                <a16:creationId xmlns:a16="http://schemas.microsoft.com/office/drawing/2014/main" id="{9496E02B-B9F4-499C-8636-D007AAC35E5E}"/>
              </a:ext>
            </a:extLst>
          </p:cNvPr>
          <p:cNvSpPr>
            <a:spLocks noGrp="1"/>
          </p:cNvSpPr>
          <p:nvPr>
            <p:ph type="dt" sz="half" idx="10"/>
          </p:nvPr>
        </p:nvSpPr>
        <p:spPr/>
        <p:txBody>
          <a:bodyPr/>
          <a:lstStyle/>
          <a:p>
            <a:fld id="{E98BE608-DABA-4EEB-9511-D2C0EC177209}" type="datetime4">
              <a:rPr lang="en-US" smtClean="0"/>
              <a:t>September 3, 2024</a:t>
            </a:fld>
            <a:endParaRPr lang="en-US"/>
          </a:p>
        </p:txBody>
      </p:sp>
      <p:sp>
        <p:nvSpPr>
          <p:cNvPr id="5" name="Footer Placeholder 4">
            <a:extLst>
              <a:ext uri="{FF2B5EF4-FFF2-40B4-BE49-F238E27FC236}">
                <a16:creationId xmlns:a16="http://schemas.microsoft.com/office/drawing/2014/main" id="{EEBB4B01-15EC-433F-9EFE-F46608EF9D5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58CCF19-ED3A-444D-9389-15BB7142521A}"/>
              </a:ext>
            </a:extLst>
          </p:cNvPr>
          <p:cNvSpPr>
            <a:spLocks noGrp="1"/>
          </p:cNvSpPr>
          <p:nvPr>
            <p:ph type="sldNum" sz="quarter" idx="12"/>
          </p:nvPr>
        </p:nvSpPr>
        <p:spPr/>
        <p:txBody>
          <a:bodyPr/>
          <a:lstStyle/>
          <a:p>
            <a:fld id="{1C4126A1-9282-4A82-AC02-A59AF4A969C8}" type="slidenum">
              <a:rPr lang="en-US" smtClean="0"/>
              <a:t>‹#›</a:t>
            </a:fld>
            <a:endParaRPr lang="en-US"/>
          </a:p>
        </p:txBody>
      </p:sp>
    </p:spTree>
    <p:extLst>
      <p:ext uri="{BB962C8B-B14F-4D97-AF65-F5344CB8AC3E}">
        <p14:creationId xmlns:p14="http://schemas.microsoft.com/office/powerpoint/2010/main" val="312572314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CB8DBE-A65E-489E-9AB9-0CC9F5077679}"/>
              </a:ext>
            </a:extLst>
          </p:cNvPr>
          <p:cNvSpPr>
            <a:spLocks noGrp="1"/>
          </p:cNvSpPr>
          <p:nvPr>
            <p:ph type="title"/>
          </p:nvPr>
        </p:nvSpPr>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8F9F09BE-9B55-4FB5-94A8-D345EC0CE688}"/>
              </a:ext>
            </a:extLst>
          </p:cNvPr>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BBB36BF3-B767-404C-9980-D5EC1336C7EB}"/>
              </a:ext>
            </a:extLst>
          </p:cNvPr>
          <p:cNvSpPr>
            <a:spLocks noGrp="1"/>
          </p:cNvSpPr>
          <p:nvPr>
            <p:ph type="dt" sz="half" idx="10"/>
          </p:nvPr>
        </p:nvSpPr>
        <p:spPr/>
        <p:txBody>
          <a:bodyPr/>
          <a:lstStyle/>
          <a:p>
            <a:fld id="{37921A16-1461-4FDF-BC3A-98620FD735D2}" type="datetime4">
              <a:rPr lang="en-US" smtClean="0"/>
              <a:t>September 3, 2024</a:t>
            </a:fld>
            <a:endParaRPr lang="en-US"/>
          </a:p>
        </p:txBody>
      </p:sp>
      <p:sp>
        <p:nvSpPr>
          <p:cNvPr id="5" name="Footer Placeholder 4">
            <a:extLst>
              <a:ext uri="{FF2B5EF4-FFF2-40B4-BE49-F238E27FC236}">
                <a16:creationId xmlns:a16="http://schemas.microsoft.com/office/drawing/2014/main" id="{97E69CF4-31FB-4A49-9A6A-5D616C29B6D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584D128-D963-4687-A11C-8B4468DEDAC2}"/>
              </a:ext>
            </a:extLst>
          </p:cNvPr>
          <p:cNvSpPr>
            <a:spLocks noGrp="1"/>
          </p:cNvSpPr>
          <p:nvPr>
            <p:ph type="sldNum" sz="quarter" idx="12"/>
          </p:nvPr>
        </p:nvSpPr>
        <p:spPr/>
        <p:txBody>
          <a:bodyPr/>
          <a:lstStyle/>
          <a:p>
            <a:fld id="{1C4126A1-9282-4A82-AC02-A59AF4A969C8}" type="slidenum">
              <a:rPr lang="en-US" smtClean="0"/>
              <a:t>‹#›</a:t>
            </a:fld>
            <a:endParaRPr lang="en-US"/>
          </a:p>
        </p:txBody>
      </p:sp>
    </p:spTree>
    <p:extLst>
      <p:ext uri="{BB962C8B-B14F-4D97-AF65-F5344CB8AC3E}">
        <p14:creationId xmlns:p14="http://schemas.microsoft.com/office/powerpoint/2010/main" val="329620004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D9D7DE-BD2F-44A7-9A26-631D18203EDC}"/>
              </a:ext>
            </a:extLst>
          </p:cNvPr>
          <p:cNvSpPr>
            <a:spLocks noGrp="1"/>
          </p:cNvSpPr>
          <p:nvPr>
            <p:ph type="title"/>
          </p:nvPr>
        </p:nvSpPr>
        <p:spPr>
          <a:xfrm>
            <a:off x="457200" y="1709739"/>
            <a:ext cx="7200900" cy="2781580"/>
          </a:xfrm>
        </p:spPr>
        <p:txBody>
          <a:bodyPr anchor="b">
            <a:normAutofit/>
          </a:bodyPr>
          <a:lstStyle>
            <a:lvl1pPr>
              <a:defRPr sz="3300"/>
            </a:lvl1pPr>
          </a:lstStyle>
          <a:p>
            <a:r>
              <a:rPr lang="en-US" dirty="0"/>
              <a:t>Click to edit Master title style</a:t>
            </a:r>
          </a:p>
        </p:txBody>
      </p:sp>
      <p:sp>
        <p:nvSpPr>
          <p:cNvPr id="3" name="Text Placeholder 2">
            <a:extLst>
              <a:ext uri="{FF2B5EF4-FFF2-40B4-BE49-F238E27FC236}">
                <a16:creationId xmlns:a16="http://schemas.microsoft.com/office/drawing/2014/main" id="{B4FF02F6-F40C-412A-8F1F-B0EDC42D17E7}"/>
              </a:ext>
            </a:extLst>
          </p:cNvPr>
          <p:cNvSpPr>
            <a:spLocks noGrp="1"/>
          </p:cNvSpPr>
          <p:nvPr>
            <p:ph type="body" idx="1"/>
          </p:nvPr>
        </p:nvSpPr>
        <p:spPr>
          <a:xfrm>
            <a:off x="457200" y="4589464"/>
            <a:ext cx="7200900" cy="1500187"/>
          </a:xfrm>
        </p:spPr>
        <p:txBody>
          <a:bodyPr>
            <a:normAutofit/>
          </a:bodyPr>
          <a:lstStyle>
            <a:lvl1pPr marL="0" indent="0">
              <a:buNone/>
              <a:defRPr sz="1650">
                <a:solidFill>
                  <a:schemeClr val="bg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Click to edit Master text styles</a:t>
            </a:r>
          </a:p>
        </p:txBody>
      </p:sp>
      <p:sp>
        <p:nvSpPr>
          <p:cNvPr id="4" name="Date Placeholder 3">
            <a:extLst>
              <a:ext uri="{FF2B5EF4-FFF2-40B4-BE49-F238E27FC236}">
                <a16:creationId xmlns:a16="http://schemas.microsoft.com/office/drawing/2014/main" id="{B40A2848-E113-4E1E-BEB8-7252BCAC5D6F}"/>
              </a:ext>
            </a:extLst>
          </p:cNvPr>
          <p:cNvSpPr>
            <a:spLocks noGrp="1"/>
          </p:cNvSpPr>
          <p:nvPr>
            <p:ph type="dt" sz="half" idx="10"/>
          </p:nvPr>
        </p:nvSpPr>
        <p:spPr/>
        <p:txBody>
          <a:bodyPr/>
          <a:lstStyle/>
          <a:p>
            <a:fld id="{56DAE924-7BCB-46CA-ABAA-3019377F09A6}" type="datetime4">
              <a:rPr lang="en-US" smtClean="0"/>
              <a:t>September 3, 2024</a:t>
            </a:fld>
            <a:endParaRPr lang="en-US" dirty="0"/>
          </a:p>
        </p:txBody>
      </p:sp>
      <p:sp>
        <p:nvSpPr>
          <p:cNvPr id="5" name="Footer Placeholder 4">
            <a:extLst>
              <a:ext uri="{FF2B5EF4-FFF2-40B4-BE49-F238E27FC236}">
                <a16:creationId xmlns:a16="http://schemas.microsoft.com/office/drawing/2014/main" id="{D5336698-0571-4544-B8CE-46A287EDAA2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53FF6E0-585E-4E3C-AA69-4F05E9B98283}"/>
              </a:ext>
            </a:extLst>
          </p:cNvPr>
          <p:cNvSpPr>
            <a:spLocks noGrp="1"/>
          </p:cNvSpPr>
          <p:nvPr>
            <p:ph type="sldNum" sz="quarter" idx="12"/>
          </p:nvPr>
        </p:nvSpPr>
        <p:spPr/>
        <p:txBody>
          <a:bodyPr/>
          <a:lstStyle/>
          <a:p>
            <a:fld id="{1C4126A1-9282-4A82-AC02-A59AF4A969C8}" type="slidenum">
              <a:rPr lang="en-US" smtClean="0"/>
              <a:t>‹#›</a:t>
            </a:fld>
            <a:endParaRPr lang="en-US"/>
          </a:p>
        </p:txBody>
      </p:sp>
    </p:spTree>
    <p:extLst>
      <p:ext uri="{BB962C8B-B14F-4D97-AF65-F5344CB8AC3E}">
        <p14:creationId xmlns:p14="http://schemas.microsoft.com/office/powerpoint/2010/main" val="14939829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DE21B7-A28E-4778-B02F-549747BDD92C}"/>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37358E54-8D65-4A81-99B9-303DBC954724}"/>
              </a:ext>
            </a:extLst>
          </p:cNvPr>
          <p:cNvSpPr>
            <a:spLocks noGrp="1"/>
          </p:cNvSpPr>
          <p:nvPr>
            <p:ph sz="half" idx="1"/>
          </p:nvPr>
        </p:nvSpPr>
        <p:spPr>
          <a:xfrm>
            <a:off x="457200" y="1832348"/>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8D52C811-A17E-409B-926F-A8B503DCA7AA}"/>
              </a:ext>
            </a:extLst>
          </p:cNvPr>
          <p:cNvSpPr>
            <a:spLocks noGrp="1"/>
          </p:cNvSpPr>
          <p:nvPr>
            <p:ph sz="half" idx="2"/>
          </p:nvPr>
        </p:nvSpPr>
        <p:spPr>
          <a:xfrm>
            <a:off x="480060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F9BADED-7370-42C0-92A7-9E8F573963BE}"/>
              </a:ext>
            </a:extLst>
          </p:cNvPr>
          <p:cNvSpPr>
            <a:spLocks noGrp="1"/>
          </p:cNvSpPr>
          <p:nvPr>
            <p:ph type="dt" sz="half" idx="10"/>
          </p:nvPr>
        </p:nvSpPr>
        <p:spPr/>
        <p:txBody>
          <a:bodyPr/>
          <a:lstStyle/>
          <a:p>
            <a:fld id="{AD29C5F4-302C-4637-9247-D6796EFC84E6}" type="datetime4">
              <a:rPr lang="en-US" smtClean="0"/>
              <a:t>September 3, 2024</a:t>
            </a:fld>
            <a:endParaRPr lang="en-US"/>
          </a:p>
        </p:txBody>
      </p:sp>
      <p:sp>
        <p:nvSpPr>
          <p:cNvPr id="6" name="Footer Placeholder 5">
            <a:extLst>
              <a:ext uri="{FF2B5EF4-FFF2-40B4-BE49-F238E27FC236}">
                <a16:creationId xmlns:a16="http://schemas.microsoft.com/office/drawing/2014/main" id="{84804C91-34CB-4540-A5C3-641C0D9D426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1AAB89B-4B63-497F-A3B0-B98F1ED3F95B}"/>
              </a:ext>
            </a:extLst>
          </p:cNvPr>
          <p:cNvSpPr>
            <a:spLocks noGrp="1"/>
          </p:cNvSpPr>
          <p:nvPr>
            <p:ph type="sldNum" sz="quarter" idx="12"/>
          </p:nvPr>
        </p:nvSpPr>
        <p:spPr/>
        <p:txBody>
          <a:bodyPr/>
          <a:lstStyle/>
          <a:p>
            <a:fld id="{1C4126A1-9282-4A82-AC02-A59AF4A969C8}" type="slidenum">
              <a:rPr lang="en-US" smtClean="0"/>
              <a:t>‹#›</a:t>
            </a:fld>
            <a:endParaRPr lang="en-US"/>
          </a:p>
        </p:txBody>
      </p:sp>
    </p:spTree>
    <p:extLst>
      <p:ext uri="{BB962C8B-B14F-4D97-AF65-F5344CB8AC3E}">
        <p14:creationId xmlns:p14="http://schemas.microsoft.com/office/powerpoint/2010/main" val="26449721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DE21B7-A28E-4778-B02F-549747BDD92C}"/>
              </a:ext>
            </a:extLst>
          </p:cNvPr>
          <p:cNvSpPr>
            <a:spLocks noGrp="1"/>
          </p:cNvSpPr>
          <p:nvPr>
            <p:ph type="title"/>
          </p:nvPr>
        </p:nvSpPr>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37358E54-8D65-4A81-99B9-303DBC954724}"/>
              </a:ext>
            </a:extLst>
          </p:cNvPr>
          <p:cNvSpPr>
            <a:spLocks noGrp="1"/>
          </p:cNvSpPr>
          <p:nvPr>
            <p:ph sz="half" idx="1"/>
          </p:nvPr>
        </p:nvSpPr>
        <p:spPr>
          <a:xfrm>
            <a:off x="457200" y="1832348"/>
            <a:ext cx="38862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8D52C811-A17E-409B-926F-A8B503DCA7AA}"/>
              </a:ext>
            </a:extLst>
          </p:cNvPr>
          <p:cNvSpPr>
            <a:spLocks noGrp="1"/>
          </p:cNvSpPr>
          <p:nvPr>
            <p:ph sz="half" idx="2"/>
          </p:nvPr>
        </p:nvSpPr>
        <p:spPr>
          <a:xfrm>
            <a:off x="480060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F9BADED-7370-42C0-92A7-9E8F573963BE}"/>
              </a:ext>
            </a:extLst>
          </p:cNvPr>
          <p:cNvSpPr>
            <a:spLocks noGrp="1"/>
          </p:cNvSpPr>
          <p:nvPr>
            <p:ph type="dt" sz="half" idx="10"/>
          </p:nvPr>
        </p:nvSpPr>
        <p:spPr/>
        <p:txBody>
          <a:bodyPr/>
          <a:lstStyle/>
          <a:p>
            <a:fld id="{6E813973-98E3-489E-9759-EE337D615D3C}" type="datetime4">
              <a:rPr lang="en-US" smtClean="0"/>
              <a:t>September 3, 2024</a:t>
            </a:fld>
            <a:endParaRPr lang="en-US"/>
          </a:p>
        </p:txBody>
      </p:sp>
      <p:sp>
        <p:nvSpPr>
          <p:cNvPr id="6" name="Footer Placeholder 5">
            <a:extLst>
              <a:ext uri="{FF2B5EF4-FFF2-40B4-BE49-F238E27FC236}">
                <a16:creationId xmlns:a16="http://schemas.microsoft.com/office/drawing/2014/main" id="{84804C91-34CB-4540-A5C3-641C0D9D426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1AAB89B-4B63-497F-A3B0-B98F1ED3F95B}"/>
              </a:ext>
            </a:extLst>
          </p:cNvPr>
          <p:cNvSpPr>
            <a:spLocks noGrp="1"/>
          </p:cNvSpPr>
          <p:nvPr>
            <p:ph type="sldNum" sz="quarter" idx="12"/>
          </p:nvPr>
        </p:nvSpPr>
        <p:spPr/>
        <p:txBody>
          <a:bodyPr/>
          <a:lstStyle/>
          <a:p>
            <a:fld id="{1C4126A1-9282-4A82-AC02-A59AF4A969C8}" type="slidenum">
              <a:rPr lang="en-US" smtClean="0"/>
              <a:t>‹#›</a:t>
            </a:fld>
            <a:endParaRPr lang="en-US"/>
          </a:p>
        </p:txBody>
      </p:sp>
    </p:spTree>
    <p:extLst>
      <p:ext uri="{BB962C8B-B14F-4D97-AF65-F5344CB8AC3E}">
        <p14:creationId xmlns:p14="http://schemas.microsoft.com/office/powerpoint/2010/main" val="128572178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DE21B7-A28E-4778-B02F-549747BDD92C}"/>
              </a:ext>
            </a:extLst>
          </p:cNvPr>
          <p:cNvSpPr>
            <a:spLocks noGrp="1"/>
          </p:cNvSpPr>
          <p:nvPr>
            <p:ph type="title"/>
          </p:nvPr>
        </p:nvSpPr>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37358E54-8D65-4A81-99B9-303DBC954724}"/>
              </a:ext>
            </a:extLst>
          </p:cNvPr>
          <p:cNvSpPr>
            <a:spLocks noGrp="1"/>
          </p:cNvSpPr>
          <p:nvPr>
            <p:ph sz="half" idx="1"/>
          </p:nvPr>
        </p:nvSpPr>
        <p:spPr>
          <a:xfrm>
            <a:off x="457200" y="1832348"/>
            <a:ext cx="2571750" cy="4351338"/>
          </a:xfrm>
        </p:spPr>
        <p:txBody>
          <a:bodyPr/>
          <a:lstStyle>
            <a:lvl1pPr marL="175022" indent="-175022">
              <a:tabLst/>
              <a:defRPr sz="1650"/>
            </a:lvl1pPr>
            <a:lvl2pPr marL="385763" indent="-170260">
              <a:tabLst/>
              <a:defRPr sz="1500"/>
            </a:lvl2pPr>
            <a:lvl3pPr marL="560785" indent="-129779">
              <a:tabLst/>
              <a:defRPr sz="1350"/>
            </a:lvl3pPr>
            <a:lvl4pPr marL="771525" indent="-115491">
              <a:tabLst/>
              <a:defRPr sz="1200"/>
            </a:lvl4pPr>
            <a:lvl5pPr marL="901304" indent="-125016">
              <a:tabLst/>
              <a:defRPr sz="105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8D52C811-A17E-409B-926F-A8B503DCA7AA}"/>
              </a:ext>
            </a:extLst>
          </p:cNvPr>
          <p:cNvSpPr>
            <a:spLocks noGrp="1"/>
          </p:cNvSpPr>
          <p:nvPr>
            <p:ph sz="half" idx="2"/>
          </p:nvPr>
        </p:nvSpPr>
        <p:spPr>
          <a:xfrm>
            <a:off x="3286125" y="1825625"/>
            <a:ext cx="2571750" cy="4351338"/>
          </a:xfrm>
        </p:spPr>
        <p:txBody>
          <a:bodyPr/>
          <a:lstStyle>
            <a:lvl1pPr>
              <a:defRPr sz="1650"/>
            </a:lvl1pPr>
            <a:lvl2pPr marL="431006" indent="-171450">
              <a:tabLst/>
              <a:defRPr sz="1500"/>
            </a:lvl2pPr>
            <a:lvl3pPr marL="601266" indent="-130969">
              <a:tabLst/>
              <a:defRPr sz="1350"/>
            </a:lvl3pPr>
            <a:lvl4pPr marL="771525" indent="-115491">
              <a:tabLst/>
              <a:defRPr sz="1200"/>
            </a:lvl4pPr>
            <a:lvl5pPr marL="946547" indent="-109538">
              <a:tabLst/>
              <a:defRPr sz="105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FF9BADED-7370-42C0-92A7-9E8F573963BE}"/>
              </a:ext>
            </a:extLst>
          </p:cNvPr>
          <p:cNvSpPr>
            <a:spLocks noGrp="1"/>
          </p:cNvSpPr>
          <p:nvPr>
            <p:ph type="dt" sz="half" idx="10"/>
          </p:nvPr>
        </p:nvSpPr>
        <p:spPr/>
        <p:txBody>
          <a:bodyPr/>
          <a:lstStyle/>
          <a:p>
            <a:fld id="{01442CF2-7329-4552-BB36-E5CCAEFF0481}" type="datetime4">
              <a:rPr lang="en-US" smtClean="0"/>
              <a:t>September 3, 2024</a:t>
            </a:fld>
            <a:endParaRPr lang="en-US"/>
          </a:p>
        </p:txBody>
      </p:sp>
      <p:sp>
        <p:nvSpPr>
          <p:cNvPr id="6" name="Footer Placeholder 5">
            <a:extLst>
              <a:ext uri="{FF2B5EF4-FFF2-40B4-BE49-F238E27FC236}">
                <a16:creationId xmlns:a16="http://schemas.microsoft.com/office/drawing/2014/main" id="{84804C91-34CB-4540-A5C3-641C0D9D426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1AAB89B-4B63-497F-A3B0-B98F1ED3F95B}"/>
              </a:ext>
            </a:extLst>
          </p:cNvPr>
          <p:cNvSpPr>
            <a:spLocks noGrp="1"/>
          </p:cNvSpPr>
          <p:nvPr>
            <p:ph type="sldNum" sz="quarter" idx="12"/>
          </p:nvPr>
        </p:nvSpPr>
        <p:spPr/>
        <p:txBody>
          <a:bodyPr/>
          <a:lstStyle/>
          <a:p>
            <a:fld id="{1C4126A1-9282-4A82-AC02-A59AF4A969C8}" type="slidenum">
              <a:rPr lang="en-US" smtClean="0"/>
              <a:t>‹#›</a:t>
            </a:fld>
            <a:endParaRPr lang="en-US"/>
          </a:p>
        </p:txBody>
      </p:sp>
      <p:sp>
        <p:nvSpPr>
          <p:cNvPr id="9" name="Content Placeholder 2">
            <a:extLst>
              <a:ext uri="{FF2B5EF4-FFF2-40B4-BE49-F238E27FC236}">
                <a16:creationId xmlns:a16="http://schemas.microsoft.com/office/drawing/2014/main" id="{F3DD63F5-A3E6-5541-A0D2-0741078CC51F}"/>
              </a:ext>
            </a:extLst>
          </p:cNvPr>
          <p:cNvSpPr>
            <a:spLocks noGrp="1"/>
          </p:cNvSpPr>
          <p:nvPr>
            <p:ph sz="half" idx="14"/>
          </p:nvPr>
        </p:nvSpPr>
        <p:spPr>
          <a:xfrm>
            <a:off x="6115050" y="1823383"/>
            <a:ext cx="2571750" cy="4351338"/>
          </a:xfrm>
        </p:spPr>
        <p:txBody>
          <a:bodyPr/>
          <a:lstStyle>
            <a:lvl1pPr marL="175022" indent="-175022">
              <a:tabLst/>
              <a:defRPr sz="1650"/>
            </a:lvl1pPr>
            <a:lvl2pPr marL="385763" indent="-170260">
              <a:tabLst/>
              <a:defRPr sz="1500"/>
            </a:lvl2pPr>
            <a:lvl3pPr marL="560785" indent="-129779">
              <a:tabLst/>
              <a:defRPr sz="1350"/>
            </a:lvl3pPr>
            <a:lvl4pPr marL="771525" indent="-115491">
              <a:tabLst/>
              <a:defRPr sz="1200"/>
            </a:lvl4pPr>
            <a:lvl5pPr marL="901304" indent="-125016">
              <a:tabLst/>
              <a:defRPr sz="105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03315464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709E6A-FDA0-4ED7-BE97-C8D95AC2BF58}"/>
              </a:ext>
            </a:extLst>
          </p:cNvPr>
          <p:cNvSpPr>
            <a:spLocks noGrp="1"/>
          </p:cNvSpPr>
          <p:nvPr>
            <p:ph type="title"/>
          </p:nvPr>
        </p:nvSpPr>
        <p:spPr>
          <a:xfrm>
            <a:off x="457200" y="365126"/>
            <a:ext cx="7886700" cy="1325563"/>
          </a:xfrm>
        </p:spPr>
        <p:txBody>
          <a:bodyPr/>
          <a:lstStyle/>
          <a:p>
            <a:r>
              <a:rPr lang="en-US" dirty="0"/>
              <a:t>Click to edit Master title style</a:t>
            </a:r>
          </a:p>
        </p:txBody>
      </p:sp>
      <p:sp>
        <p:nvSpPr>
          <p:cNvPr id="3" name="Text Placeholder 2">
            <a:extLst>
              <a:ext uri="{FF2B5EF4-FFF2-40B4-BE49-F238E27FC236}">
                <a16:creationId xmlns:a16="http://schemas.microsoft.com/office/drawing/2014/main" id="{E79AF82F-23EB-452A-A518-6954BA4178B3}"/>
              </a:ext>
            </a:extLst>
          </p:cNvPr>
          <p:cNvSpPr>
            <a:spLocks noGrp="1"/>
          </p:cNvSpPr>
          <p:nvPr>
            <p:ph type="body" idx="1"/>
          </p:nvPr>
        </p:nvSpPr>
        <p:spPr>
          <a:xfrm>
            <a:off x="457201" y="1815353"/>
            <a:ext cx="3868340" cy="6897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a:t>Click to edit Master text styles</a:t>
            </a:r>
          </a:p>
        </p:txBody>
      </p:sp>
      <p:sp>
        <p:nvSpPr>
          <p:cNvPr id="4" name="Content Placeholder 3">
            <a:extLst>
              <a:ext uri="{FF2B5EF4-FFF2-40B4-BE49-F238E27FC236}">
                <a16:creationId xmlns:a16="http://schemas.microsoft.com/office/drawing/2014/main" id="{7FF511F2-1879-422A-AC83-AF4B757EA394}"/>
              </a:ext>
            </a:extLst>
          </p:cNvPr>
          <p:cNvSpPr>
            <a:spLocks noGrp="1"/>
          </p:cNvSpPr>
          <p:nvPr>
            <p:ph sz="half" idx="2"/>
          </p:nvPr>
        </p:nvSpPr>
        <p:spPr>
          <a:xfrm>
            <a:off x="457201" y="2618141"/>
            <a:ext cx="3868340" cy="3567507"/>
          </a:xfrm>
        </p:spPr>
        <p:txBody>
          <a:bodyPr/>
          <a:lstStyle>
            <a:lvl1pPr>
              <a:defRPr sz="1650"/>
            </a:lvl1pPr>
            <a:lvl2pPr>
              <a:defRPr sz="1500"/>
            </a:lvl2pPr>
            <a:lvl3pPr>
              <a:defRPr sz="1350"/>
            </a:lvl3pPr>
            <a:lvl4pPr>
              <a:defRPr sz="1200"/>
            </a:lvl4pPr>
            <a:lvl5pPr>
              <a:defRPr sz="105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a:extLst>
              <a:ext uri="{FF2B5EF4-FFF2-40B4-BE49-F238E27FC236}">
                <a16:creationId xmlns:a16="http://schemas.microsoft.com/office/drawing/2014/main" id="{55D085B0-5E55-4173-AD52-0FAA8D689EE8}"/>
              </a:ext>
            </a:extLst>
          </p:cNvPr>
          <p:cNvSpPr>
            <a:spLocks noGrp="1"/>
          </p:cNvSpPr>
          <p:nvPr>
            <p:ph type="body" sz="quarter" idx="3"/>
          </p:nvPr>
        </p:nvSpPr>
        <p:spPr>
          <a:xfrm>
            <a:off x="4799409" y="1822076"/>
            <a:ext cx="3887391" cy="682999"/>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a:t>Click to edit Master text styles</a:t>
            </a:r>
          </a:p>
        </p:txBody>
      </p:sp>
      <p:sp>
        <p:nvSpPr>
          <p:cNvPr id="6" name="Content Placeholder 5">
            <a:extLst>
              <a:ext uri="{FF2B5EF4-FFF2-40B4-BE49-F238E27FC236}">
                <a16:creationId xmlns:a16="http://schemas.microsoft.com/office/drawing/2014/main" id="{31367218-91F9-4ED6-B3FB-013FE4027395}"/>
              </a:ext>
            </a:extLst>
          </p:cNvPr>
          <p:cNvSpPr>
            <a:spLocks noGrp="1"/>
          </p:cNvSpPr>
          <p:nvPr>
            <p:ph sz="quarter" idx="4"/>
          </p:nvPr>
        </p:nvSpPr>
        <p:spPr>
          <a:xfrm>
            <a:off x="4799409" y="2618141"/>
            <a:ext cx="3887391" cy="3567507"/>
          </a:xfrm>
        </p:spPr>
        <p:txBody>
          <a:bodyPr/>
          <a:lstStyle>
            <a:lvl1pPr>
              <a:defRPr sz="1650"/>
            </a:lvl1pPr>
            <a:lvl2pPr>
              <a:defRPr sz="1500"/>
            </a:lvl2pPr>
            <a:lvl3pPr>
              <a:defRPr sz="1350"/>
            </a:lvl3pPr>
            <a:lvl4pPr>
              <a:defRPr sz="1200"/>
            </a:lvl4pPr>
            <a:lvl5pPr>
              <a:defRPr sz="105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a:extLst>
              <a:ext uri="{FF2B5EF4-FFF2-40B4-BE49-F238E27FC236}">
                <a16:creationId xmlns:a16="http://schemas.microsoft.com/office/drawing/2014/main" id="{A6D77532-C7EF-4FB8-B588-848FEACDF9ED}"/>
              </a:ext>
            </a:extLst>
          </p:cNvPr>
          <p:cNvSpPr>
            <a:spLocks noGrp="1"/>
          </p:cNvSpPr>
          <p:nvPr>
            <p:ph type="dt" sz="half" idx="10"/>
          </p:nvPr>
        </p:nvSpPr>
        <p:spPr/>
        <p:txBody>
          <a:bodyPr/>
          <a:lstStyle/>
          <a:p>
            <a:fld id="{212A2233-887D-4AE1-AF41-634312378F5D}" type="datetime4">
              <a:rPr lang="en-US" smtClean="0"/>
              <a:t>September 3, 2024</a:t>
            </a:fld>
            <a:endParaRPr lang="en-US"/>
          </a:p>
        </p:txBody>
      </p:sp>
      <p:sp>
        <p:nvSpPr>
          <p:cNvPr id="8" name="Footer Placeholder 7">
            <a:extLst>
              <a:ext uri="{FF2B5EF4-FFF2-40B4-BE49-F238E27FC236}">
                <a16:creationId xmlns:a16="http://schemas.microsoft.com/office/drawing/2014/main" id="{2079C5B1-FC29-4686-A5C9-68EB6E21314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F00C4AA-2AAD-4FD5-882C-4D74AEB40118}"/>
              </a:ext>
            </a:extLst>
          </p:cNvPr>
          <p:cNvSpPr>
            <a:spLocks noGrp="1"/>
          </p:cNvSpPr>
          <p:nvPr>
            <p:ph type="sldNum" sz="quarter" idx="12"/>
          </p:nvPr>
        </p:nvSpPr>
        <p:spPr/>
        <p:txBody>
          <a:bodyPr/>
          <a:lstStyle/>
          <a:p>
            <a:fld id="{1C4126A1-9282-4A82-AC02-A59AF4A969C8}" type="slidenum">
              <a:rPr lang="en-US" smtClean="0"/>
              <a:t>‹#›</a:t>
            </a:fld>
            <a:endParaRPr lang="en-US"/>
          </a:p>
        </p:txBody>
      </p:sp>
    </p:spTree>
    <p:extLst>
      <p:ext uri="{BB962C8B-B14F-4D97-AF65-F5344CB8AC3E}">
        <p14:creationId xmlns:p14="http://schemas.microsoft.com/office/powerpoint/2010/main" val="407753762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BBBEDE-A162-40BD-B5DF-FF0D21BB23F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BDE3442-FB53-48FB-8CC8-782FF27439F9}"/>
              </a:ext>
            </a:extLst>
          </p:cNvPr>
          <p:cNvSpPr>
            <a:spLocks noGrp="1"/>
          </p:cNvSpPr>
          <p:nvPr>
            <p:ph type="dt" sz="half" idx="10"/>
          </p:nvPr>
        </p:nvSpPr>
        <p:spPr/>
        <p:txBody>
          <a:bodyPr/>
          <a:lstStyle/>
          <a:p>
            <a:fld id="{1FD30AB1-C510-4F92-B25A-0574FB25FCC0}" type="datetime4">
              <a:rPr lang="en-US" smtClean="0"/>
              <a:t>September 3, 2024</a:t>
            </a:fld>
            <a:endParaRPr lang="en-US"/>
          </a:p>
        </p:txBody>
      </p:sp>
      <p:sp>
        <p:nvSpPr>
          <p:cNvPr id="4" name="Footer Placeholder 3">
            <a:extLst>
              <a:ext uri="{FF2B5EF4-FFF2-40B4-BE49-F238E27FC236}">
                <a16:creationId xmlns:a16="http://schemas.microsoft.com/office/drawing/2014/main" id="{783A1A1C-89E4-4841-B8AB-BB40669C698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EA9CEA0-EE21-44A0-B68B-DC3742CB4306}"/>
              </a:ext>
            </a:extLst>
          </p:cNvPr>
          <p:cNvSpPr>
            <a:spLocks noGrp="1"/>
          </p:cNvSpPr>
          <p:nvPr>
            <p:ph type="sldNum" sz="quarter" idx="12"/>
          </p:nvPr>
        </p:nvSpPr>
        <p:spPr/>
        <p:txBody>
          <a:bodyPr/>
          <a:lstStyle/>
          <a:p>
            <a:fld id="{1C4126A1-9282-4A82-AC02-A59AF4A969C8}" type="slidenum">
              <a:rPr lang="en-US" smtClean="0"/>
              <a:t>‹#›</a:t>
            </a:fld>
            <a:endParaRPr lang="en-US"/>
          </a:p>
        </p:txBody>
      </p:sp>
    </p:spTree>
    <p:extLst>
      <p:ext uri="{BB962C8B-B14F-4D97-AF65-F5344CB8AC3E}">
        <p14:creationId xmlns:p14="http://schemas.microsoft.com/office/powerpoint/2010/main" val="349972626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7C52EDD-1EE3-4B95-8473-43C06E5B2C34}"/>
              </a:ext>
            </a:extLst>
          </p:cNvPr>
          <p:cNvSpPr>
            <a:spLocks noGrp="1"/>
          </p:cNvSpPr>
          <p:nvPr>
            <p:ph type="dt" sz="half" idx="10"/>
          </p:nvPr>
        </p:nvSpPr>
        <p:spPr/>
        <p:txBody>
          <a:bodyPr/>
          <a:lstStyle/>
          <a:p>
            <a:fld id="{0FA134CB-69B6-47A6-8C0C-8B1E6A46538A}" type="datetime4">
              <a:rPr lang="en-US" smtClean="0"/>
              <a:t>September 3, 2024</a:t>
            </a:fld>
            <a:endParaRPr lang="en-US"/>
          </a:p>
        </p:txBody>
      </p:sp>
      <p:sp>
        <p:nvSpPr>
          <p:cNvPr id="3" name="Footer Placeholder 2">
            <a:extLst>
              <a:ext uri="{FF2B5EF4-FFF2-40B4-BE49-F238E27FC236}">
                <a16:creationId xmlns:a16="http://schemas.microsoft.com/office/drawing/2014/main" id="{D6CBE13D-AC6B-4824-9171-82D0D4FE634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2BC3C82-BD2C-4170-9977-C96F9E468E34}"/>
              </a:ext>
            </a:extLst>
          </p:cNvPr>
          <p:cNvSpPr>
            <a:spLocks noGrp="1"/>
          </p:cNvSpPr>
          <p:nvPr>
            <p:ph type="sldNum" sz="quarter" idx="12"/>
          </p:nvPr>
        </p:nvSpPr>
        <p:spPr/>
        <p:txBody>
          <a:bodyPr/>
          <a:lstStyle/>
          <a:p>
            <a:fld id="{1C4126A1-9282-4A82-AC02-A59AF4A969C8}" type="slidenum">
              <a:rPr lang="en-US" smtClean="0"/>
              <a:t>‹#›</a:t>
            </a:fld>
            <a:endParaRPr lang="en-US"/>
          </a:p>
        </p:txBody>
      </p:sp>
    </p:spTree>
    <p:extLst>
      <p:ext uri="{BB962C8B-B14F-4D97-AF65-F5344CB8AC3E}">
        <p14:creationId xmlns:p14="http://schemas.microsoft.com/office/powerpoint/2010/main" val="24502774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E1049A-26B2-4C56-BBAF-F24162BA11B0}"/>
              </a:ext>
            </a:extLst>
          </p:cNvPr>
          <p:cNvSpPr>
            <a:spLocks noGrp="1"/>
          </p:cNvSpPr>
          <p:nvPr>
            <p:ph type="title"/>
          </p:nvPr>
        </p:nvSpPr>
        <p:spPr>
          <a:xfrm>
            <a:off x="457200" y="457200"/>
            <a:ext cx="3121819" cy="1600200"/>
          </a:xfrm>
        </p:spPr>
        <p:txBody>
          <a:bodyPr anchor="b"/>
          <a:lstStyle>
            <a:lvl1pPr>
              <a:defRPr sz="2400"/>
            </a:lvl1pPr>
          </a:lstStyle>
          <a:p>
            <a:r>
              <a:rPr lang="en-US" dirty="0"/>
              <a:t>Click to edit Master title style</a:t>
            </a:r>
          </a:p>
        </p:txBody>
      </p:sp>
      <p:sp>
        <p:nvSpPr>
          <p:cNvPr id="3" name="Content Placeholder 2">
            <a:extLst>
              <a:ext uri="{FF2B5EF4-FFF2-40B4-BE49-F238E27FC236}">
                <a16:creationId xmlns:a16="http://schemas.microsoft.com/office/drawing/2014/main" id="{04E30857-C015-474B-91A7-FA6B383FF820}"/>
              </a:ext>
            </a:extLst>
          </p:cNvPr>
          <p:cNvSpPr>
            <a:spLocks noGrp="1"/>
          </p:cNvSpPr>
          <p:nvPr>
            <p:ph idx="1"/>
          </p:nvPr>
        </p:nvSpPr>
        <p:spPr>
          <a:xfrm>
            <a:off x="3887391" y="1122830"/>
            <a:ext cx="4799409" cy="4738221"/>
          </a:xfrm>
        </p:spPr>
        <p:txBody>
          <a:bodyPr/>
          <a:lstStyle>
            <a:lvl1pPr>
              <a:defRPr sz="1800"/>
            </a:lvl1pPr>
            <a:lvl2pPr>
              <a:defRPr sz="1650"/>
            </a:lvl2pPr>
            <a:lvl3pPr>
              <a:defRPr sz="1350"/>
            </a:lvl3pPr>
            <a:lvl4pPr>
              <a:defRPr sz="1200"/>
            </a:lvl4pPr>
            <a:lvl5pPr>
              <a:defRPr sz="1200"/>
            </a:lvl5pPr>
            <a:lvl6pPr>
              <a:defRPr sz="1500"/>
            </a:lvl6pPr>
            <a:lvl7pPr>
              <a:defRPr sz="1500"/>
            </a:lvl7pPr>
            <a:lvl8pPr>
              <a:defRPr sz="1500"/>
            </a:lvl8pPr>
            <a:lvl9pPr>
              <a:defRPr sz="15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a:extLst>
              <a:ext uri="{FF2B5EF4-FFF2-40B4-BE49-F238E27FC236}">
                <a16:creationId xmlns:a16="http://schemas.microsoft.com/office/drawing/2014/main" id="{9B9F55E0-CAAD-418B-B798-EF8909A82554}"/>
              </a:ext>
            </a:extLst>
          </p:cNvPr>
          <p:cNvSpPr>
            <a:spLocks noGrp="1"/>
          </p:cNvSpPr>
          <p:nvPr>
            <p:ph type="body" sz="half" idx="2"/>
          </p:nvPr>
        </p:nvSpPr>
        <p:spPr>
          <a:xfrm>
            <a:off x="457200" y="2144806"/>
            <a:ext cx="3121819" cy="3724182"/>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sp>
        <p:nvSpPr>
          <p:cNvPr id="5" name="Date Placeholder 4">
            <a:extLst>
              <a:ext uri="{FF2B5EF4-FFF2-40B4-BE49-F238E27FC236}">
                <a16:creationId xmlns:a16="http://schemas.microsoft.com/office/drawing/2014/main" id="{D5484654-1CE8-4958-8751-DED82E1F76CB}"/>
              </a:ext>
            </a:extLst>
          </p:cNvPr>
          <p:cNvSpPr>
            <a:spLocks noGrp="1"/>
          </p:cNvSpPr>
          <p:nvPr>
            <p:ph type="dt" sz="half" idx="10"/>
          </p:nvPr>
        </p:nvSpPr>
        <p:spPr/>
        <p:txBody>
          <a:bodyPr/>
          <a:lstStyle/>
          <a:p>
            <a:fld id="{251E83EC-2A5C-4D10-A551-3FD93B44FCB1}" type="datetime4">
              <a:rPr lang="en-US" smtClean="0"/>
              <a:t>September 3, 2024</a:t>
            </a:fld>
            <a:endParaRPr lang="en-US"/>
          </a:p>
        </p:txBody>
      </p:sp>
      <p:sp>
        <p:nvSpPr>
          <p:cNvPr id="6" name="Footer Placeholder 5">
            <a:extLst>
              <a:ext uri="{FF2B5EF4-FFF2-40B4-BE49-F238E27FC236}">
                <a16:creationId xmlns:a16="http://schemas.microsoft.com/office/drawing/2014/main" id="{350DE396-885E-4921-803B-7D9BB9BF441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8988B9E-F47E-4E3F-AED1-363F8FD6977F}"/>
              </a:ext>
            </a:extLst>
          </p:cNvPr>
          <p:cNvSpPr>
            <a:spLocks noGrp="1"/>
          </p:cNvSpPr>
          <p:nvPr>
            <p:ph type="sldNum" sz="quarter" idx="12"/>
          </p:nvPr>
        </p:nvSpPr>
        <p:spPr/>
        <p:txBody>
          <a:bodyPr/>
          <a:lstStyle/>
          <a:p>
            <a:fld id="{1C4126A1-9282-4A82-AC02-A59AF4A969C8}" type="slidenum">
              <a:rPr lang="en-US" smtClean="0"/>
              <a:t>‹#›</a:t>
            </a:fld>
            <a:endParaRPr lang="en-US"/>
          </a:p>
        </p:txBody>
      </p:sp>
    </p:spTree>
    <p:extLst>
      <p:ext uri="{BB962C8B-B14F-4D97-AF65-F5344CB8AC3E}">
        <p14:creationId xmlns:p14="http://schemas.microsoft.com/office/powerpoint/2010/main" val="170730472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C12505-DA25-4627-AE8B-45B4E569D7F7}"/>
              </a:ext>
            </a:extLst>
          </p:cNvPr>
          <p:cNvSpPr>
            <a:spLocks noGrp="1"/>
          </p:cNvSpPr>
          <p:nvPr>
            <p:ph type="title" hasCustomPrompt="1"/>
          </p:nvPr>
        </p:nvSpPr>
        <p:spPr>
          <a:xfrm>
            <a:off x="457200" y="457200"/>
            <a:ext cx="2949178" cy="1600200"/>
          </a:xfrm>
        </p:spPr>
        <p:txBody>
          <a:bodyPr anchor="b"/>
          <a:lstStyle>
            <a:lvl1pPr>
              <a:defRPr sz="2400"/>
            </a:lvl1pPr>
          </a:lstStyle>
          <a:p>
            <a:r>
              <a:rPr lang="en-US" dirty="0"/>
              <a:t>Click to edit </a:t>
            </a:r>
            <a:br>
              <a:rPr lang="en-US" dirty="0"/>
            </a:br>
            <a:r>
              <a:rPr lang="en-US" dirty="0"/>
              <a:t>Master title style</a:t>
            </a:r>
          </a:p>
        </p:txBody>
      </p:sp>
      <p:sp>
        <p:nvSpPr>
          <p:cNvPr id="3" name="Picture Placeholder 2">
            <a:extLst>
              <a:ext uri="{FF2B5EF4-FFF2-40B4-BE49-F238E27FC236}">
                <a16:creationId xmlns:a16="http://schemas.microsoft.com/office/drawing/2014/main" id="{1C0070E8-7368-44B9-AF9C-ACF947C1DB59}"/>
              </a:ext>
            </a:extLst>
          </p:cNvPr>
          <p:cNvSpPr>
            <a:spLocks noGrp="1"/>
          </p:cNvSpPr>
          <p:nvPr>
            <p:ph type="pic" idx="1"/>
          </p:nvPr>
        </p:nvSpPr>
        <p:spPr>
          <a:xfrm>
            <a:off x="3887391" y="457201"/>
            <a:ext cx="4799409" cy="571499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dirty="0"/>
          </a:p>
        </p:txBody>
      </p:sp>
      <p:sp>
        <p:nvSpPr>
          <p:cNvPr id="4" name="Text Placeholder 3">
            <a:extLst>
              <a:ext uri="{FF2B5EF4-FFF2-40B4-BE49-F238E27FC236}">
                <a16:creationId xmlns:a16="http://schemas.microsoft.com/office/drawing/2014/main" id="{58B0CC94-456E-4461-8F07-2069C3A33A39}"/>
              </a:ext>
            </a:extLst>
          </p:cNvPr>
          <p:cNvSpPr>
            <a:spLocks noGrp="1"/>
          </p:cNvSpPr>
          <p:nvPr>
            <p:ph type="body" sz="half" idx="2"/>
          </p:nvPr>
        </p:nvSpPr>
        <p:spPr>
          <a:xfrm>
            <a:off x="457200" y="214884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sp>
        <p:nvSpPr>
          <p:cNvPr id="5" name="Date Placeholder 4">
            <a:extLst>
              <a:ext uri="{FF2B5EF4-FFF2-40B4-BE49-F238E27FC236}">
                <a16:creationId xmlns:a16="http://schemas.microsoft.com/office/drawing/2014/main" id="{23956321-E8FB-41E1-85F6-DBD6EA5FF53B}"/>
              </a:ext>
            </a:extLst>
          </p:cNvPr>
          <p:cNvSpPr>
            <a:spLocks noGrp="1"/>
          </p:cNvSpPr>
          <p:nvPr>
            <p:ph type="dt" sz="half" idx="10"/>
          </p:nvPr>
        </p:nvSpPr>
        <p:spPr/>
        <p:txBody>
          <a:bodyPr/>
          <a:lstStyle/>
          <a:p>
            <a:fld id="{39309AF3-AF2C-464F-B84B-F560C4BF15E0}" type="datetime4">
              <a:rPr lang="en-US" smtClean="0"/>
              <a:t>September 3, 2024</a:t>
            </a:fld>
            <a:endParaRPr lang="en-US"/>
          </a:p>
        </p:txBody>
      </p:sp>
      <p:sp>
        <p:nvSpPr>
          <p:cNvPr id="6" name="Footer Placeholder 5">
            <a:extLst>
              <a:ext uri="{FF2B5EF4-FFF2-40B4-BE49-F238E27FC236}">
                <a16:creationId xmlns:a16="http://schemas.microsoft.com/office/drawing/2014/main" id="{36A4151C-9711-4DEA-A930-0BE29AAA557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EC62239-A991-45D3-9A7C-078B372FD117}"/>
              </a:ext>
            </a:extLst>
          </p:cNvPr>
          <p:cNvSpPr>
            <a:spLocks noGrp="1"/>
          </p:cNvSpPr>
          <p:nvPr>
            <p:ph type="sldNum" sz="quarter" idx="12"/>
          </p:nvPr>
        </p:nvSpPr>
        <p:spPr/>
        <p:txBody>
          <a:bodyPr/>
          <a:lstStyle/>
          <a:p>
            <a:fld id="{1C4126A1-9282-4A82-AC02-A59AF4A969C8}" type="slidenum">
              <a:rPr lang="en-US" smtClean="0"/>
              <a:t>‹#›</a:t>
            </a:fld>
            <a:endParaRPr lang="en-US"/>
          </a:p>
        </p:txBody>
      </p:sp>
    </p:spTree>
    <p:extLst>
      <p:ext uri="{BB962C8B-B14F-4D97-AF65-F5344CB8AC3E}">
        <p14:creationId xmlns:p14="http://schemas.microsoft.com/office/powerpoint/2010/main" val="427944523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13A054-1E05-49E4-9A16-3F64354E714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BD008EB-C649-4DF5-8B4C-A649F1678AC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D7C561E-6EC2-4599-9575-C067F25D9D0B}"/>
              </a:ext>
            </a:extLst>
          </p:cNvPr>
          <p:cNvSpPr>
            <a:spLocks noGrp="1"/>
          </p:cNvSpPr>
          <p:nvPr>
            <p:ph type="dt" sz="half" idx="10"/>
          </p:nvPr>
        </p:nvSpPr>
        <p:spPr/>
        <p:txBody>
          <a:bodyPr/>
          <a:lstStyle/>
          <a:p>
            <a:fld id="{1FC36E38-F684-48F2-98C3-FA66FF650117}" type="datetime4">
              <a:rPr lang="en-US" smtClean="0"/>
              <a:t>September 3, 2024</a:t>
            </a:fld>
            <a:endParaRPr lang="en-US"/>
          </a:p>
        </p:txBody>
      </p:sp>
      <p:sp>
        <p:nvSpPr>
          <p:cNvPr id="5" name="Footer Placeholder 4">
            <a:extLst>
              <a:ext uri="{FF2B5EF4-FFF2-40B4-BE49-F238E27FC236}">
                <a16:creationId xmlns:a16="http://schemas.microsoft.com/office/drawing/2014/main" id="{9C9F41A2-BA7C-411A-9330-0BD84C0C038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7D1534B-E674-4D9E-BC73-E4283BC2EC82}"/>
              </a:ext>
            </a:extLst>
          </p:cNvPr>
          <p:cNvSpPr>
            <a:spLocks noGrp="1"/>
          </p:cNvSpPr>
          <p:nvPr>
            <p:ph type="sldNum" sz="quarter" idx="12"/>
          </p:nvPr>
        </p:nvSpPr>
        <p:spPr/>
        <p:txBody>
          <a:bodyPr/>
          <a:lstStyle/>
          <a:p>
            <a:fld id="{1C4126A1-9282-4A82-AC02-A59AF4A969C8}" type="slidenum">
              <a:rPr lang="en-US" smtClean="0"/>
              <a:t>‹#›</a:t>
            </a:fld>
            <a:endParaRPr lang="en-US"/>
          </a:p>
        </p:txBody>
      </p:sp>
    </p:spTree>
    <p:extLst>
      <p:ext uri="{BB962C8B-B14F-4D97-AF65-F5344CB8AC3E}">
        <p14:creationId xmlns:p14="http://schemas.microsoft.com/office/powerpoint/2010/main" val="14625009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C979964-4C31-41D4-B9E3-00E68D9F8CC2}"/>
              </a:ext>
            </a:extLst>
          </p:cNvPr>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8B9CA52-E870-4B90-827A-92F579F9D3E8}"/>
              </a:ext>
            </a:extLst>
          </p:cNvPr>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C05972A-1E60-4BFE-842E-4D79CB7AC71B}"/>
              </a:ext>
            </a:extLst>
          </p:cNvPr>
          <p:cNvSpPr>
            <a:spLocks noGrp="1"/>
          </p:cNvSpPr>
          <p:nvPr>
            <p:ph type="dt" sz="half" idx="10"/>
          </p:nvPr>
        </p:nvSpPr>
        <p:spPr/>
        <p:txBody>
          <a:bodyPr/>
          <a:lstStyle/>
          <a:p>
            <a:fld id="{62C40089-8585-44DB-B62F-B32F40A0911C}" type="datetime4">
              <a:rPr lang="en-US" smtClean="0"/>
              <a:t>September 3, 2024</a:t>
            </a:fld>
            <a:endParaRPr lang="en-US"/>
          </a:p>
        </p:txBody>
      </p:sp>
      <p:sp>
        <p:nvSpPr>
          <p:cNvPr id="5" name="Footer Placeholder 4">
            <a:extLst>
              <a:ext uri="{FF2B5EF4-FFF2-40B4-BE49-F238E27FC236}">
                <a16:creationId xmlns:a16="http://schemas.microsoft.com/office/drawing/2014/main" id="{6DEA85AD-1626-4202-9D3C-04AD62118CC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B25654E-34E4-440A-8E7A-8EBF46E06BD0}"/>
              </a:ext>
            </a:extLst>
          </p:cNvPr>
          <p:cNvSpPr>
            <a:spLocks noGrp="1"/>
          </p:cNvSpPr>
          <p:nvPr>
            <p:ph type="sldNum" sz="quarter" idx="12"/>
          </p:nvPr>
        </p:nvSpPr>
        <p:spPr/>
        <p:txBody>
          <a:bodyPr/>
          <a:lstStyle/>
          <a:p>
            <a:fld id="{1C4126A1-9282-4A82-AC02-A59AF4A969C8}" type="slidenum">
              <a:rPr lang="en-US" smtClean="0"/>
              <a:t>‹#›</a:t>
            </a:fld>
            <a:endParaRPr lang="en-US"/>
          </a:p>
        </p:txBody>
      </p:sp>
    </p:spTree>
    <p:extLst>
      <p:ext uri="{BB962C8B-B14F-4D97-AF65-F5344CB8AC3E}">
        <p14:creationId xmlns:p14="http://schemas.microsoft.com/office/powerpoint/2010/main" val="160373525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E5CF10-454A-4175-82DA-D453962804A8}"/>
              </a:ext>
            </a:extLst>
          </p:cNvPr>
          <p:cNvSpPr>
            <a:spLocks noGrp="1"/>
          </p:cNvSpPr>
          <p:nvPr>
            <p:ph type="ctrTitle"/>
          </p:nvPr>
        </p:nvSpPr>
        <p:spPr>
          <a:xfrm>
            <a:off x="457200" y="710884"/>
            <a:ext cx="7200900" cy="2306637"/>
          </a:xfrm>
        </p:spPr>
        <p:txBody>
          <a:bodyPr tIns="0" rIns="0" bIns="0" anchor="b">
            <a:normAutofit/>
          </a:bodyPr>
          <a:lstStyle>
            <a:lvl1pPr algn="l">
              <a:defRPr sz="3300"/>
            </a:lvl1pPr>
          </a:lstStyle>
          <a:p>
            <a:r>
              <a:rPr lang="en-US" dirty="0"/>
              <a:t>Click to edit Master title style</a:t>
            </a:r>
          </a:p>
        </p:txBody>
      </p:sp>
      <p:sp>
        <p:nvSpPr>
          <p:cNvPr id="3" name="Subtitle 2">
            <a:extLst>
              <a:ext uri="{FF2B5EF4-FFF2-40B4-BE49-F238E27FC236}">
                <a16:creationId xmlns:a16="http://schemas.microsoft.com/office/drawing/2014/main" id="{26AE5AC7-53D4-4C0B-B42A-1A0692FD992D}"/>
              </a:ext>
            </a:extLst>
          </p:cNvPr>
          <p:cNvSpPr>
            <a:spLocks noGrp="1"/>
          </p:cNvSpPr>
          <p:nvPr>
            <p:ph type="subTitle" idx="1"/>
          </p:nvPr>
        </p:nvSpPr>
        <p:spPr>
          <a:xfrm>
            <a:off x="457200" y="3190558"/>
            <a:ext cx="7200900" cy="1655762"/>
          </a:xfrm>
        </p:spPr>
        <p:txBody>
          <a:bodyPr tIns="0" rIns="0" bIns="0">
            <a:normAutofit/>
          </a:bodyPr>
          <a:lstStyle>
            <a:lvl1pPr marL="0" indent="0" algn="l">
              <a:buNone/>
              <a:defRPr sz="165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edit Master subtitle style</a:t>
            </a:r>
          </a:p>
        </p:txBody>
      </p:sp>
      <p:sp>
        <p:nvSpPr>
          <p:cNvPr id="4" name="Date Placeholder 3">
            <a:extLst>
              <a:ext uri="{FF2B5EF4-FFF2-40B4-BE49-F238E27FC236}">
                <a16:creationId xmlns:a16="http://schemas.microsoft.com/office/drawing/2014/main" id="{9496E02B-B9F4-499C-8636-D007AAC35E5E}"/>
              </a:ext>
            </a:extLst>
          </p:cNvPr>
          <p:cNvSpPr>
            <a:spLocks noGrp="1"/>
          </p:cNvSpPr>
          <p:nvPr>
            <p:ph type="dt" sz="half" idx="10"/>
          </p:nvPr>
        </p:nvSpPr>
        <p:spPr/>
        <p:txBody>
          <a:bodyPr/>
          <a:lstStyle/>
          <a:p>
            <a:fld id="{BDD77793-0EC0-45C2-9925-EC4FDD6F16F3}" type="datetime4">
              <a:rPr lang="en-US" smtClean="0"/>
              <a:t>September 3, 2024</a:t>
            </a:fld>
            <a:endParaRPr lang="en-US"/>
          </a:p>
        </p:txBody>
      </p:sp>
      <p:sp>
        <p:nvSpPr>
          <p:cNvPr id="5" name="Footer Placeholder 4">
            <a:extLst>
              <a:ext uri="{FF2B5EF4-FFF2-40B4-BE49-F238E27FC236}">
                <a16:creationId xmlns:a16="http://schemas.microsoft.com/office/drawing/2014/main" id="{EEBB4B01-15EC-433F-9EFE-F46608EF9D5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58CCF19-ED3A-444D-9389-15BB7142521A}"/>
              </a:ext>
            </a:extLst>
          </p:cNvPr>
          <p:cNvSpPr>
            <a:spLocks noGrp="1"/>
          </p:cNvSpPr>
          <p:nvPr>
            <p:ph type="sldNum" sz="quarter" idx="12"/>
          </p:nvPr>
        </p:nvSpPr>
        <p:spPr/>
        <p:txBody>
          <a:bodyPr/>
          <a:lstStyle/>
          <a:p>
            <a:fld id="{1C4126A1-9282-4A82-AC02-A59AF4A969C8}" type="slidenum">
              <a:rPr lang="en-US" smtClean="0"/>
              <a:t>‹#›</a:t>
            </a:fld>
            <a:endParaRPr lang="en-US"/>
          </a:p>
        </p:txBody>
      </p:sp>
      <p:pic>
        <p:nvPicPr>
          <p:cNvPr id="8" name="Picture 7">
            <a:extLst>
              <a:ext uri="{FF2B5EF4-FFF2-40B4-BE49-F238E27FC236}">
                <a16:creationId xmlns:a16="http://schemas.microsoft.com/office/drawing/2014/main" id="{13FD4194-852C-DF42-8F80-863269456E2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7200" y="5925312"/>
            <a:ext cx="1741394" cy="654516"/>
          </a:xfrm>
          <a:prstGeom prst="rect">
            <a:avLst/>
          </a:prstGeom>
          <a:solidFill>
            <a:schemeClr val="accent2"/>
          </a:solidFill>
        </p:spPr>
      </p:pic>
    </p:spTree>
    <p:extLst>
      <p:ext uri="{BB962C8B-B14F-4D97-AF65-F5344CB8AC3E}">
        <p14:creationId xmlns:p14="http://schemas.microsoft.com/office/powerpoint/2010/main" val="11994202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DE21B7-A28E-4778-B02F-549747BDD92C}"/>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37358E54-8D65-4A81-99B9-303DBC954724}"/>
              </a:ext>
            </a:extLst>
          </p:cNvPr>
          <p:cNvSpPr>
            <a:spLocks noGrp="1"/>
          </p:cNvSpPr>
          <p:nvPr>
            <p:ph sz="half" idx="1"/>
          </p:nvPr>
        </p:nvSpPr>
        <p:spPr>
          <a:xfrm>
            <a:off x="457200" y="1832348"/>
            <a:ext cx="2571750" cy="4351338"/>
          </a:xfrm>
        </p:spPr>
        <p:txBody>
          <a:bodyPr/>
          <a:lstStyle>
            <a:lvl1pPr marL="175022" indent="-175022">
              <a:tabLst/>
              <a:defRPr sz="1650"/>
            </a:lvl1pPr>
            <a:lvl2pPr marL="385763" indent="-170260">
              <a:tabLst/>
              <a:defRPr sz="1500"/>
            </a:lvl2pPr>
            <a:lvl3pPr marL="560785" indent="-129779">
              <a:tabLst/>
              <a:defRPr sz="1350"/>
            </a:lvl3pPr>
            <a:lvl4pPr marL="771525" indent="-115491">
              <a:tabLst/>
              <a:defRPr sz="1200"/>
            </a:lvl4pPr>
            <a:lvl5pPr marL="901304" indent="-125016">
              <a:tabLst/>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8D52C811-A17E-409B-926F-A8B503DCA7AA}"/>
              </a:ext>
            </a:extLst>
          </p:cNvPr>
          <p:cNvSpPr>
            <a:spLocks noGrp="1"/>
          </p:cNvSpPr>
          <p:nvPr>
            <p:ph sz="half" idx="2"/>
          </p:nvPr>
        </p:nvSpPr>
        <p:spPr>
          <a:xfrm>
            <a:off x="3286125" y="1825625"/>
            <a:ext cx="2571750" cy="4351338"/>
          </a:xfrm>
        </p:spPr>
        <p:txBody>
          <a:bodyPr/>
          <a:lstStyle>
            <a:lvl1pPr>
              <a:defRPr sz="1650"/>
            </a:lvl1pPr>
            <a:lvl2pPr marL="431006" indent="-171450">
              <a:tabLst/>
              <a:defRPr sz="1500"/>
            </a:lvl2pPr>
            <a:lvl3pPr marL="601266" indent="-130969">
              <a:tabLst/>
              <a:defRPr sz="1350"/>
            </a:lvl3pPr>
            <a:lvl4pPr marL="771525" indent="-115491">
              <a:tabLst/>
              <a:defRPr sz="1200"/>
            </a:lvl4pPr>
            <a:lvl5pPr marL="946547" indent="-109538">
              <a:tabLst/>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a:extLst>
              <a:ext uri="{FF2B5EF4-FFF2-40B4-BE49-F238E27FC236}">
                <a16:creationId xmlns:a16="http://schemas.microsoft.com/office/drawing/2014/main" id="{FF9BADED-7370-42C0-92A7-9E8F573963BE}"/>
              </a:ext>
            </a:extLst>
          </p:cNvPr>
          <p:cNvSpPr>
            <a:spLocks noGrp="1"/>
          </p:cNvSpPr>
          <p:nvPr>
            <p:ph type="dt" sz="half" idx="10"/>
          </p:nvPr>
        </p:nvSpPr>
        <p:spPr/>
        <p:txBody>
          <a:bodyPr/>
          <a:lstStyle/>
          <a:p>
            <a:fld id="{86A79B63-A5DC-4224-9249-43A5EBAA60FF}" type="datetime4">
              <a:rPr lang="en-US" smtClean="0"/>
              <a:t>September 3, 2024</a:t>
            </a:fld>
            <a:endParaRPr lang="en-US"/>
          </a:p>
        </p:txBody>
      </p:sp>
      <p:sp>
        <p:nvSpPr>
          <p:cNvPr id="6" name="Footer Placeholder 5">
            <a:extLst>
              <a:ext uri="{FF2B5EF4-FFF2-40B4-BE49-F238E27FC236}">
                <a16:creationId xmlns:a16="http://schemas.microsoft.com/office/drawing/2014/main" id="{84804C91-34CB-4540-A5C3-641C0D9D426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1AAB89B-4B63-497F-A3B0-B98F1ED3F95B}"/>
              </a:ext>
            </a:extLst>
          </p:cNvPr>
          <p:cNvSpPr>
            <a:spLocks noGrp="1"/>
          </p:cNvSpPr>
          <p:nvPr>
            <p:ph type="sldNum" sz="quarter" idx="12"/>
          </p:nvPr>
        </p:nvSpPr>
        <p:spPr/>
        <p:txBody>
          <a:bodyPr/>
          <a:lstStyle/>
          <a:p>
            <a:fld id="{1C4126A1-9282-4A82-AC02-A59AF4A969C8}" type="slidenum">
              <a:rPr lang="en-US" smtClean="0"/>
              <a:t>‹#›</a:t>
            </a:fld>
            <a:endParaRPr lang="en-US"/>
          </a:p>
        </p:txBody>
      </p:sp>
      <p:sp>
        <p:nvSpPr>
          <p:cNvPr id="9" name="Content Placeholder 2">
            <a:extLst>
              <a:ext uri="{FF2B5EF4-FFF2-40B4-BE49-F238E27FC236}">
                <a16:creationId xmlns:a16="http://schemas.microsoft.com/office/drawing/2014/main" id="{F3DD63F5-A3E6-5541-A0D2-0741078CC51F}"/>
              </a:ext>
            </a:extLst>
          </p:cNvPr>
          <p:cNvSpPr>
            <a:spLocks noGrp="1"/>
          </p:cNvSpPr>
          <p:nvPr>
            <p:ph sz="half" idx="14"/>
          </p:nvPr>
        </p:nvSpPr>
        <p:spPr>
          <a:xfrm>
            <a:off x="6115050" y="1823383"/>
            <a:ext cx="2571750" cy="4351338"/>
          </a:xfrm>
        </p:spPr>
        <p:txBody>
          <a:bodyPr/>
          <a:lstStyle>
            <a:lvl1pPr marL="175022" indent="-175022">
              <a:tabLst/>
              <a:defRPr sz="1650"/>
            </a:lvl1pPr>
            <a:lvl2pPr marL="385763" indent="-170260">
              <a:tabLst/>
              <a:defRPr sz="1500"/>
            </a:lvl2pPr>
            <a:lvl3pPr marL="560785" indent="-129779">
              <a:tabLst/>
              <a:defRPr sz="1350"/>
            </a:lvl3pPr>
            <a:lvl4pPr marL="771525" indent="-115491">
              <a:tabLst/>
              <a:defRPr sz="1200"/>
            </a:lvl4pPr>
            <a:lvl5pPr marL="901304" indent="-125016">
              <a:tabLst/>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3927143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CB8DBE-A65E-489E-9AB9-0CC9F5077679}"/>
              </a:ext>
            </a:extLst>
          </p:cNvPr>
          <p:cNvSpPr>
            <a:spLocks noGrp="1"/>
          </p:cNvSpPr>
          <p:nvPr>
            <p:ph type="title"/>
          </p:nvPr>
        </p:nvSpPr>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8F9F09BE-9B55-4FB5-94A8-D345EC0CE688}"/>
              </a:ext>
            </a:extLst>
          </p:cNvPr>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BBB36BF3-B767-404C-9980-D5EC1336C7EB}"/>
              </a:ext>
            </a:extLst>
          </p:cNvPr>
          <p:cNvSpPr>
            <a:spLocks noGrp="1"/>
          </p:cNvSpPr>
          <p:nvPr>
            <p:ph type="dt" sz="half" idx="10"/>
          </p:nvPr>
        </p:nvSpPr>
        <p:spPr/>
        <p:txBody>
          <a:bodyPr/>
          <a:lstStyle/>
          <a:p>
            <a:fld id="{053D980E-D257-498C-A217-1606441DC553}" type="datetime4">
              <a:rPr lang="en-US" smtClean="0"/>
              <a:t>September 3, 2024</a:t>
            </a:fld>
            <a:endParaRPr lang="en-US"/>
          </a:p>
        </p:txBody>
      </p:sp>
      <p:sp>
        <p:nvSpPr>
          <p:cNvPr id="5" name="Footer Placeholder 4">
            <a:extLst>
              <a:ext uri="{FF2B5EF4-FFF2-40B4-BE49-F238E27FC236}">
                <a16:creationId xmlns:a16="http://schemas.microsoft.com/office/drawing/2014/main" id="{97E69CF4-31FB-4A49-9A6A-5D616C29B6D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584D128-D963-4687-A11C-8B4468DEDAC2}"/>
              </a:ext>
            </a:extLst>
          </p:cNvPr>
          <p:cNvSpPr>
            <a:spLocks noGrp="1"/>
          </p:cNvSpPr>
          <p:nvPr>
            <p:ph type="sldNum" sz="quarter" idx="12"/>
          </p:nvPr>
        </p:nvSpPr>
        <p:spPr/>
        <p:txBody>
          <a:bodyPr/>
          <a:lstStyle/>
          <a:p>
            <a:fld id="{1C4126A1-9282-4A82-AC02-A59AF4A969C8}" type="slidenum">
              <a:rPr lang="en-US" smtClean="0"/>
              <a:t>‹#›</a:t>
            </a:fld>
            <a:endParaRPr lang="en-US"/>
          </a:p>
        </p:txBody>
      </p:sp>
    </p:spTree>
    <p:extLst>
      <p:ext uri="{BB962C8B-B14F-4D97-AF65-F5344CB8AC3E}">
        <p14:creationId xmlns:p14="http://schemas.microsoft.com/office/powerpoint/2010/main" val="10064122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D9D7DE-BD2F-44A7-9A26-631D18203EDC}"/>
              </a:ext>
            </a:extLst>
          </p:cNvPr>
          <p:cNvSpPr>
            <a:spLocks noGrp="1"/>
          </p:cNvSpPr>
          <p:nvPr>
            <p:ph type="title"/>
          </p:nvPr>
        </p:nvSpPr>
        <p:spPr>
          <a:xfrm>
            <a:off x="457200" y="1709739"/>
            <a:ext cx="7200900" cy="2781580"/>
          </a:xfrm>
        </p:spPr>
        <p:txBody>
          <a:bodyPr anchor="b">
            <a:normAutofit/>
          </a:bodyPr>
          <a:lstStyle>
            <a:lvl1pPr>
              <a:defRPr sz="3300"/>
            </a:lvl1pPr>
          </a:lstStyle>
          <a:p>
            <a:r>
              <a:rPr lang="en-US" dirty="0"/>
              <a:t>Click to edit Master title style</a:t>
            </a:r>
          </a:p>
        </p:txBody>
      </p:sp>
      <p:sp>
        <p:nvSpPr>
          <p:cNvPr id="3" name="Text Placeholder 2">
            <a:extLst>
              <a:ext uri="{FF2B5EF4-FFF2-40B4-BE49-F238E27FC236}">
                <a16:creationId xmlns:a16="http://schemas.microsoft.com/office/drawing/2014/main" id="{B4FF02F6-F40C-412A-8F1F-B0EDC42D17E7}"/>
              </a:ext>
            </a:extLst>
          </p:cNvPr>
          <p:cNvSpPr>
            <a:spLocks noGrp="1"/>
          </p:cNvSpPr>
          <p:nvPr>
            <p:ph type="body" idx="1"/>
          </p:nvPr>
        </p:nvSpPr>
        <p:spPr>
          <a:xfrm>
            <a:off x="457200" y="4589464"/>
            <a:ext cx="7200900" cy="1500187"/>
          </a:xfrm>
        </p:spPr>
        <p:txBody>
          <a:bodyPr>
            <a:normAutofit/>
          </a:bodyPr>
          <a:lstStyle>
            <a:lvl1pPr marL="0" indent="0">
              <a:buNone/>
              <a:defRPr sz="1650">
                <a:solidFill>
                  <a:schemeClr val="bg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Click to edit Master text styles</a:t>
            </a:r>
          </a:p>
        </p:txBody>
      </p:sp>
      <p:sp>
        <p:nvSpPr>
          <p:cNvPr id="4" name="Date Placeholder 3">
            <a:extLst>
              <a:ext uri="{FF2B5EF4-FFF2-40B4-BE49-F238E27FC236}">
                <a16:creationId xmlns:a16="http://schemas.microsoft.com/office/drawing/2014/main" id="{B40A2848-E113-4E1E-BEB8-7252BCAC5D6F}"/>
              </a:ext>
            </a:extLst>
          </p:cNvPr>
          <p:cNvSpPr>
            <a:spLocks noGrp="1"/>
          </p:cNvSpPr>
          <p:nvPr>
            <p:ph type="dt" sz="half" idx="10"/>
          </p:nvPr>
        </p:nvSpPr>
        <p:spPr/>
        <p:txBody>
          <a:bodyPr/>
          <a:lstStyle/>
          <a:p>
            <a:fld id="{C6C27DD3-3A54-488D-876E-E9B434D1AA43}" type="datetime4">
              <a:rPr lang="en-US" smtClean="0"/>
              <a:t>September 3, 2024</a:t>
            </a:fld>
            <a:endParaRPr lang="en-US" dirty="0"/>
          </a:p>
        </p:txBody>
      </p:sp>
      <p:sp>
        <p:nvSpPr>
          <p:cNvPr id="5" name="Footer Placeholder 4">
            <a:extLst>
              <a:ext uri="{FF2B5EF4-FFF2-40B4-BE49-F238E27FC236}">
                <a16:creationId xmlns:a16="http://schemas.microsoft.com/office/drawing/2014/main" id="{D5336698-0571-4544-B8CE-46A287EDAA2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53FF6E0-585E-4E3C-AA69-4F05E9B98283}"/>
              </a:ext>
            </a:extLst>
          </p:cNvPr>
          <p:cNvSpPr>
            <a:spLocks noGrp="1"/>
          </p:cNvSpPr>
          <p:nvPr>
            <p:ph type="sldNum" sz="quarter" idx="12"/>
          </p:nvPr>
        </p:nvSpPr>
        <p:spPr/>
        <p:txBody>
          <a:bodyPr/>
          <a:lstStyle/>
          <a:p>
            <a:fld id="{1C4126A1-9282-4A82-AC02-A59AF4A969C8}" type="slidenum">
              <a:rPr lang="en-US" smtClean="0"/>
              <a:t>‹#›</a:t>
            </a:fld>
            <a:endParaRPr lang="en-US"/>
          </a:p>
        </p:txBody>
      </p:sp>
    </p:spTree>
    <p:extLst>
      <p:ext uri="{BB962C8B-B14F-4D97-AF65-F5344CB8AC3E}">
        <p14:creationId xmlns:p14="http://schemas.microsoft.com/office/powerpoint/2010/main" val="147581888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DE21B7-A28E-4778-B02F-549747BDD92C}"/>
              </a:ext>
            </a:extLst>
          </p:cNvPr>
          <p:cNvSpPr>
            <a:spLocks noGrp="1"/>
          </p:cNvSpPr>
          <p:nvPr>
            <p:ph type="title"/>
          </p:nvPr>
        </p:nvSpPr>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37358E54-8D65-4A81-99B9-303DBC954724}"/>
              </a:ext>
            </a:extLst>
          </p:cNvPr>
          <p:cNvSpPr>
            <a:spLocks noGrp="1"/>
          </p:cNvSpPr>
          <p:nvPr>
            <p:ph sz="half" idx="1"/>
          </p:nvPr>
        </p:nvSpPr>
        <p:spPr>
          <a:xfrm>
            <a:off x="457200" y="1832348"/>
            <a:ext cx="38862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8D52C811-A17E-409B-926F-A8B503DCA7AA}"/>
              </a:ext>
            </a:extLst>
          </p:cNvPr>
          <p:cNvSpPr>
            <a:spLocks noGrp="1"/>
          </p:cNvSpPr>
          <p:nvPr>
            <p:ph sz="half" idx="2"/>
          </p:nvPr>
        </p:nvSpPr>
        <p:spPr>
          <a:xfrm>
            <a:off x="480060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F9BADED-7370-42C0-92A7-9E8F573963BE}"/>
              </a:ext>
            </a:extLst>
          </p:cNvPr>
          <p:cNvSpPr>
            <a:spLocks noGrp="1"/>
          </p:cNvSpPr>
          <p:nvPr>
            <p:ph type="dt" sz="half" idx="10"/>
          </p:nvPr>
        </p:nvSpPr>
        <p:spPr/>
        <p:txBody>
          <a:bodyPr/>
          <a:lstStyle/>
          <a:p>
            <a:fld id="{96D3C832-3375-4EC1-8AB0-F9924D72B995}" type="datetime4">
              <a:rPr lang="en-US" smtClean="0"/>
              <a:t>September 3, 2024</a:t>
            </a:fld>
            <a:endParaRPr lang="en-US"/>
          </a:p>
        </p:txBody>
      </p:sp>
      <p:sp>
        <p:nvSpPr>
          <p:cNvPr id="6" name="Footer Placeholder 5">
            <a:extLst>
              <a:ext uri="{FF2B5EF4-FFF2-40B4-BE49-F238E27FC236}">
                <a16:creationId xmlns:a16="http://schemas.microsoft.com/office/drawing/2014/main" id="{84804C91-34CB-4540-A5C3-641C0D9D426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1AAB89B-4B63-497F-A3B0-B98F1ED3F95B}"/>
              </a:ext>
            </a:extLst>
          </p:cNvPr>
          <p:cNvSpPr>
            <a:spLocks noGrp="1"/>
          </p:cNvSpPr>
          <p:nvPr>
            <p:ph type="sldNum" sz="quarter" idx="12"/>
          </p:nvPr>
        </p:nvSpPr>
        <p:spPr/>
        <p:txBody>
          <a:bodyPr/>
          <a:lstStyle/>
          <a:p>
            <a:fld id="{1C4126A1-9282-4A82-AC02-A59AF4A969C8}" type="slidenum">
              <a:rPr lang="en-US" smtClean="0"/>
              <a:t>‹#›</a:t>
            </a:fld>
            <a:endParaRPr lang="en-US"/>
          </a:p>
        </p:txBody>
      </p:sp>
    </p:spTree>
    <p:extLst>
      <p:ext uri="{BB962C8B-B14F-4D97-AF65-F5344CB8AC3E}">
        <p14:creationId xmlns:p14="http://schemas.microsoft.com/office/powerpoint/2010/main" val="389444244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DE21B7-A28E-4778-B02F-549747BDD92C}"/>
              </a:ext>
            </a:extLst>
          </p:cNvPr>
          <p:cNvSpPr>
            <a:spLocks noGrp="1"/>
          </p:cNvSpPr>
          <p:nvPr>
            <p:ph type="title"/>
          </p:nvPr>
        </p:nvSpPr>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37358E54-8D65-4A81-99B9-303DBC954724}"/>
              </a:ext>
            </a:extLst>
          </p:cNvPr>
          <p:cNvSpPr>
            <a:spLocks noGrp="1"/>
          </p:cNvSpPr>
          <p:nvPr>
            <p:ph sz="half" idx="1"/>
          </p:nvPr>
        </p:nvSpPr>
        <p:spPr>
          <a:xfrm>
            <a:off x="457200" y="1832348"/>
            <a:ext cx="2571750" cy="4351338"/>
          </a:xfrm>
        </p:spPr>
        <p:txBody>
          <a:bodyPr/>
          <a:lstStyle>
            <a:lvl1pPr marL="175022" indent="-175022">
              <a:tabLst/>
              <a:defRPr sz="1650"/>
            </a:lvl1pPr>
            <a:lvl2pPr marL="385763" indent="-170260">
              <a:tabLst/>
              <a:defRPr sz="1500"/>
            </a:lvl2pPr>
            <a:lvl3pPr marL="560785" indent="-129779">
              <a:tabLst/>
              <a:defRPr sz="1350"/>
            </a:lvl3pPr>
            <a:lvl4pPr marL="771525" indent="-115491">
              <a:tabLst/>
              <a:defRPr sz="1200"/>
            </a:lvl4pPr>
            <a:lvl5pPr marL="901304" indent="-125016">
              <a:tabLst/>
              <a:defRPr sz="105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8D52C811-A17E-409B-926F-A8B503DCA7AA}"/>
              </a:ext>
            </a:extLst>
          </p:cNvPr>
          <p:cNvSpPr>
            <a:spLocks noGrp="1"/>
          </p:cNvSpPr>
          <p:nvPr>
            <p:ph sz="half" idx="2"/>
          </p:nvPr>
        </p:nvSpPr>
        <p:spPr>
          <a:xfrm>
            <a:off x="3286125" y="1825625"/>
            <a:ext cx="2571750" cy="4351338"/>
          </a:xfrm>
        </p:spPr>
        <p:txBody>
          <a:bodyPr/>
          <a:lstStyle>
            <a:lvl1pPr>
              <a:defRPr sz="1650"/>
            </a:lvl1pPr>
            <a:lvl2pPr marL="431006" indent="-171450">
              <a:tabLst/>
              <a:defRPr sz="1500"/>
            </a:lvl2pPr>
            <a:lvl3pPr marL="601266" indent="-130969">
              <a:tabLst/>
              <a:defRPr sz="1350"/>
            </a:lvl3pPr>
            <a:lvl4pPr marL="771525" indent="-115491">
              <a:tabLst/>
              <a:defRPr sz="1200"/>
            </a:lvl4pPr>
            <a:lvl5pPr marL="946547" indent="-109538">
              <a:tabLst/>
              <a:defRPr sz="105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FF9BADED-7370-42C0-92A7-9E8F573963BE}"/>
              </a:ext>
            </a:extLst>
          </p:cNvPr>
          <p:cNvSpPr>
            <a:spLocks noGrp="1"/>
          </p:cNvSpPr>
          <p:nvPr>
            <p:ph type="dt" sz="half" idx="10"/>
          </p:nvPr>
        </p:nvSpPr>
        <p:spPr/>
        <p:txBody>
          <a:bodyPr/>
          <a:lstStyle/>
          <a:p>
            <a:fld id="{EE5AC61F-A339-432B-ADB1-1EEE9AEDACF3}" type="datetime4">
              <a:rPr lang="en-US" smtClean="0"/>
              <a:t>September 3, 2024</a:t>
            </a:fld>
            <a:endParaRPr lang="en-US"/>
          </a:p>
        </p:txBody>
      </p:sp>
      <p:sp>
        <p:nvSpPr>
          <p:cNvPr id="6" name="Footer Placeholder 5">
            <a:extLst>
              <a:ext uri="{FF2B5EF4-FFF2-40B4-BE49-F238E27FC236}">
                <a16:creationId xmlns:a16="http://schemas.microsoft.com/office/drawing/2014/main" id="{84804C91-34CB-4540-A5C3-641C0D9D426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1AAB89B-4B63-497F-A3B0-B98F1ED3F95B}"/>
              </a:ext>
            </a:extLst>
          </p:cNvPr>
          <p:cNvSpPr>
            <a:spLocks noGrp="1"/>
          </p:cNvSpPr>
          <p:nvPr>
            <p:ph type="sldNum" sz="quarter" idx="12"/>
          </p:nvPr>
        </p:nvSpPr>
        <p:spPr/>
        <p:txBody>
          <a:bodyPr/>
          <a:lstStyle/>
          <a:p>
            <a:fld id="{1C4126A1-9282-4A82-AC02-A59AF4A969C8}" type="slidenum">
              <a:rPr lang="en-US" smtClean="0"/>
              <a:t>‹#›</a:t>
            </a:fld>
            <a:endParaRPr lang="en-US"/>
          </a:p>
        </p:txBody>
      </p:sp>
      <p:sp>
        <p:nvSpPr>
          <p:cNvPr id="9" name="Content Placeholder 2">
            <a:extLst>
              <a:ext uri="{FF2B5EF4-FFF2-40B4-BE49-F238E27FC236}">
                <a16:creationId xmlns:a16="http://schemas.microsoft.com/office/drawing/2014/main" id="{F3DD63F5-A3E6-5541-A0D2-0741078CC51F}"/>
              </a:ext>
            </a:extLst>
          </p:cNvPr>
          <p:cNvSpPr>
            <a:spLocks noGrp="1"/>
          </p:cNvSpPr>
          <p:nvPr>
            <p:ph sz="half" idx="14"/>
          </p:nvPr>
        </p:nvSpPr>
        <p:spPr>
          <a:xfrm>
            <a:off x="6115050" y="1823383"/>
            <a:ext cx="2571750" cy="4351338"/>
          </a:xfrm>
        </p:spPr>
        <p:txBody>
          <a:bodyPr/>
          <a:lstStyle>
            <a:lvl1pPr marL="175022" indent="-175022">
              <a:tabLst/>
              <a:defRPr sz="1650"/>
            </a:lvl1pPr>
            <a:lvl2pPr marL="385763" indent="-170260">
              <a:tabLst/>
              <a:defRPr sz="1500"/>
            </a:lvl2pPr>
            <a:lvl3pPr marL="560785" indent="-129779">
              <a:tabLst/>
              <a:defRPr sz="1350"/>
            </a:lvl3pPr>
            <a:lvl4pPr marL="771525" indent="-115491">
              <a:tabLst/>
              <a:defRPr sz="1200"/>
            </a:lvl4pPr>
            <a:lvl5pPr marL="901304" indent="-125016">
              <a:tabLst/>
              <a:defRPr sz="105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217153257"/>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709E6A-FDA0-4ED7-BE97-C8D95AC2BF58}"/>
              </a:ext>
            </a:extLst>
          </p:cNvPr>
          <p:cNvSpPr>
            <a:spLocks noGrp="1"/>
          </p:cNvSpPr>
          <p:nvPr>
            <p:ph type="title"/>
          </p:nvPr>
        </p:nvSpPr>
        <p:spPr>
          <a:xfrm>
            <a:off x="457200" y="365126"/>
            <a:ext cx="7886700" cy="1325563"/>
          </a:xfrm>
        </p:spPr>
        <p:txBody>
          <a:bodyPr/>
          <a:lstStyle/>
          <a:p>
            <a:r>
              <a:rPr lang="en-US" dirty="0"/>
              <a:t>Click to edit Master title style</a:t>
            </a:r>
          </a:p>
        </p:txBody>
      </p:sp>
      <p:sp>
        <p:nvSpPr>
          <p:cNvPr id="3" name="Text Placeholder 2">
            <a:extLst>
              <a:ext uri="{FF2B5EF4-FFF2-40B4-BE49-F238E27FC236}">
                <a16:creationId xmlns:a16="http://schemas.microsoft.com/office/drawing/2014/main" id="{E79AF82F-23EB-452A-A518-6954BA4178B3}"/>
              </a:ext>
            </a:extLst>
          </p:cNvPr>
          <p:cNvSpPr>
            <a:spLocks noGrp="1"/>
          </p:cNvSpPr>
          <p:nvPr>
            <p:ph type="body" idx="1"/>
          </p:nvPr>
        </p:nvSpPr>
        <p:spPr>
          <a:xfrm>
            <a:off x="457201" y="1815353"/>
            <a:ext cx="3868340" cy="6897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a:t>Click to edit Master text styles</a:t>
            </a:r>
          </a:p>
        </p:txBody>
      </p:sp>
      <p:sp>
        <p:nvSpPr>
          <p:cNvPr id="4" name="Content Placeholder 3">
            <a:extLst>
              <a:ext uri="{FF2B5EF4-FFF2-40B4-BE49-F238E27FC236}">
                <a16:creationId xmlns:a16="http://schemas.microsoft.com/office/drawing/2014/main" id="{7FF511F2-1879-422A-AC83-AF4B757EA394}"/>
              </a:ext>
            </a:extLst>
          </p:cNvPr>
          <p:cNvSpPr>
            <a:spLocks noGrp="1"/>
          </p:cNvSpPr>
          <p:nvPr>
            <p:ph sz="half" idx="2"/>
          </p:nvPr>
        </p:nvSpPr>
        <p:spPr>
          <a:xfrm>
            <a:off x="457201" y="2618141"/>
            <a:ext cx="3868340" cy="3567507"/>
          </a:xfrm>
        </p:spPr>
        <p:txBody>
          <a:bodyPr/>
          <a:lstStyle>
            <a:lvl1pPr>
              <a:defRPr sz="1650"/>
            </a:lvl1pPr>
            <a:lvl2pPr>
              <a:defRPr sz="1500"/>
            </a:lvl2pPr>
            <a:lvl3pPr>
              <a:defRPr sz="1350"/>
            </a:lvl3pPr>
            <a:lvl4pPr>
              <a:defRPr sz="1200"/>
            </a:lvl4pPr>
            <a:lvl5pPr>
              <a:defRPr sz="105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a:extLst>
              <a:ext uri="{FF2B5EF4-FFF2-40B4-BE49-F238E27FC236}">
                <a16:creationId xmlns:a16="http://schemas.microsoft.com/office/drawing/2014/main" id="{55D085B0-5E55-4173-AD52-0FAA8D689EE8}"/>
              </a:ext>
            </a:extLst>
          </p:cNvPr>
          <p:cNvSpPr>
            <a:spLocks noGrp="1"/>
          </p:cNvSpPr>
          <p:nvPr>
            <p:ph type="body" sz="quarter" idx="3"/>
          </p:nvPr>
        </p:nvSpPr>
        <p:spPr>
          <a:xfrm>
            <a:off x="4799409" y="1822076"/>
            <a:ext cx="3887391" cy="682999"/>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a:t>Click to edit Master text styles</a:t>
            </a:r>
          </a:p>
        </p:txBody>
      </p:sp>
      <p:sp>
        <p:nvSpPr>
          <p:cNvPr id="6" name="Content Placeholder 5">
            <a:extLst>
              <a:ext uri="{FF2B5EF4-FFF2-40B4-BE49-F238E27FC236}">
                <a16:creationId xmlns:a16="http://schemas.microsoft.com/office/drawing/2014/main" id="{31367218-91F9-4ED6-B3FB-013FE4027395}"/>
              </a:ext>
            </a:extLst>
          </p:cNvPr>
          <p:cNvSpPr>
            <a:spLocks noGrp="1"/>
          </p:cNvSpPr>
          <p:nvPr>
            <p:ph sz="quarter" idx="4"/>
          </p:nvPr>
        </p:nvSpPr>
        <p:spPr>
          <a:xfrm>
            <a:off x="4799409" y="2618141"/>
            <a:ext cx="3887391" cy="3567507"/>
          </a:xfrm>
        </p:spPr>
        <p:txBody>
          <a:bodyPr/>
          <a:lstStyle>
            <a:lvl1pPr>
              <a:defRPr sz="1650"/>
            </a:lvl1pPr>
            <a:lvl2pPr>
              <a:defRPr sz="1500"/>
            </a:lvl2pPr>
            <a:lvl3pPr>
              <a:defRPr sz="1350"/>
            </a:lvl3pPr>
            <a:lvl4pPr>
              <a:defRPr sz="1200"/>
            </a:lvl4pPr>
            <a:lvl5pPr>
              <a:defRPr sz="105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a:extLst>
              <a:ext uri="{FF2B5EF4-FFF2-40B4-BE49-F238E27FC236}">
                <a16:creationId xmlns:a16="http://schemas.microsoft.com/office/drawing/2014/main" id="{A6D77532-C7EF-4FB8-B588-848FEACDF9ED}"/>
              </a:ext>
            </a:extLst>
          </p:cNvPr>
          <p:cNvSpPr>
            <a:spLocks noGrp="1"/>
          </p:cNvSpPr>
          <p:nvPr>
            <p:ph type="dt" sz="half" idx="10"/>
          </p:nvPr>
        </p:nvSpPr>
        <p:spPr/>
        <p:txBody>
          <a:bodyPr/>
          <a:lstStyle/>
          <a:p>
            <a:fld id="{97C770A4-CEF0-4BB5-92EF-DC8FB6242D7B}" type="datetime4">
              <a:rPr lang="en-US" smtClean="0"/>
              <a:t>September 3, 2024</a:t>
            </a:fld>
            <a:endParaRPr lang="en-US"/>
          </a:p>
        </p:txBody>
      </p:sp>
      <p:sp>
        <p:nvSpPr>
          <p:cNvPr id="8" name="Footer Placeholder 7">
            <a:extLst>
              <a:ext uri="{FF2B5EF4-FFF2-40B4-BE49-F238E27FC236}">
                <a16:creationId xmlns:a16="http://schemas.microsoft.com/office/drawing/2014/main" id="{2079C5B1-FC29-4686-A5C9-68EB6E21314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F00C4AA-2AAD-4FD5-882C-4D74AEB40118}"/>
              </a:ext>
            </a:extLst>
          </p:cNvPr>
          <p:cNvSpPr>
            <a:spLocks noGrp="1"/>
          </p:cNvSpPr>
          <p:nvPr>
            <p:ph type="sldNum" sz="quarter" idx="12"/>
          </p:nvPr>
        </p:nvSpPr>
        <p:spPr/>
        <p:txBody>
          <a:bodyPr/>
          <a:lstStyle/>
          <a:p>
            <a:fld id="{1C4126A1-9282-4A82-AC02-A59AF4A969C8}" type="slidenum">
              <a:rPr lang="en-US" smtClean="0"/>
              <a:t>‹#›</a:t>
            </a:fld>
            <a:endParaRPr lang="en-US"/>
          </a:p>
        </p:txBody>
      </p:sp>
    </p:spTree>
    <p:extLst>
      <p:ext uri="{BB962C8B-B14F-4D97-AF65-F5344CB8AC3E}">
        <p14:creationId xmlns:p14="http://schemas.microsoft.com/office/powerpoint/2010/main" val="400818713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BBBEDE-A162-40BD-B5DF-FF0D21BB23F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BDE3442-FB53-48FB-8CC8-782FF27439F9}"/>
              </a:ext>
            </a:extLst>
          </p:cNvPr>
          <p:cNvSpPr>
            <a:spLocks noGrp="1"/>
          </p:cNvSpPr>
          <p:nvPr>
            <p:ph type="dt" sz="half" idx="10"/>
          </p:nvPr>
        </p:nvSpPr>
        <p:spPr/>
        <p:txBody>
          <a:bodyPr/>
          <a:lstStyle/>
          <a:p>
            <a:fld id="{8E87A47F-1008-4004-932D-09CC3EF45518}" type="datetime4">
              <a:rPr lang="en-US" smtClean="0"/>
              <a:t>September 3, 2024</a:t>
            </a:fld>
            <a:endParaRPr lang="en-US"/>
          </a:p>
        </p:txBody>
      </p:sp>
      <p:sp>
        <p:nvSpPr>
          <p:cNvPr id="4" name="Footer Placeholder 3">
            <a:extLst>
              <a:ext uri="{FF2B5EF4-FFF2-40B4-BE49-F238E27FC236}">
                <a16:creationId xmlns:a16="http://schemas.microsoft.com/office/drawing/2014/main" id="{783A1A1C-89E4-4841-B8AB-BB40669C698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EA9CEA0-EE21-44A0-B68B-DC3742CB4306}"/>
              </a:ext>
            </a:extLst>
          </p:cNvPr>
          <p:cNvSpPr>
            <a:spLocks noGrp="1"/>
          </p:cNvSpPr>
          <p:nvPr>
            <p:ph type="sldNum" sz="quarter" idx="12"/>
          </p:nvPr>
        </p:nvSpPr>
        <p:spPr/>
        <p:txBody>
          <a:bodyPr/>
          <a:lstStyle/>
          <a:p>
            <a:fld id="{1C4126A1-9282-4A82-AC02-A59AF4A969C8}" type="slidenum">
              <a:rPr lang="en-US" smtClean="0"/>
              <a:t>‹#›</a:t>
            </a:fld>
            <a:endParaRPr lang="en-US"/>
          </a:p>
        </p:txBody>
      </p:sp>
    </p:spTree>
    <p:extLst>
      <p:ext uri="{BB962C8B-B14F-4D97-AF65-F5344CB8AC3E}">
        <p14:creationId xmlns:p14="http://schemas.microsoft.com/office/powerpoint/2010/main" val="45047402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7C52EDD-1EE3-4B95-8473-43C06E5B2C34}"/>
              </a:ext>
            </a:extLst>
          </p:cNvPr>
          <p:cNvSpPr>
            <a:spLocks noGrp="1"/>
          </p:cNvSpPr>
          <p:nvPr>
            <p:ph type="dt" sz="half" idx="10"/>
          </p:nvPr>
        </p:nvSpPr>
        <p:spPr/>
        <p:txBody>
          <a:bodyPr/>
          <a:lstStyle/>
          <a:p>
            <a:fld id="{C77DEA08-0131-45CE-A41E-9C57FF32F11B}" type="datetime4">
              <a:rPr lang="en-US" smtClean="0"/>
              <a:t>September 3, 2024</a:t>
            </a:fld>
            <a:endParaRPr lang="en-US"/>
          </a:p>
        </p:txBody>
      </p:sp>
      <p:sp>
        <p:nvSpPr>
          <p:cNvPr id="3" name="Footer Placeholder 2">
            <a:extLst>
              <a:ext uri="{FF2B5EF4-FFF2-40B4-BE49-F238E27FC236}">
                <a16:creationId xmlns:a16="http://schemas.microsoft.com/office/drawing/2014/main" id="{D6CBE13D-AC6B-4824-9171-82D0D4FE634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2BC3C82-BD2C-4170-9977-C96F9E468E34}"/>
              </a:ext>
            </a:extLst>
          </p:cNvPr>
          <p:cNvSpPr>
            <a:spLocks noGrp="1"/>
          </p:cNvSpPr>
          <p:nvPr>
            <p:ph type="sldNum" sz="quarter" idx="12"/>
          </p:nvPr>
        </p:nvSpPr>
        <p:spPr/>
        <p:txBody>
          <a:bodyPr/>
          <a:lstStyle/>
          <a:p>
            <a:fld id="{1C4126A1-9282-4A82-AC02-A59AF4A969C8}" type="slidenum">
              <a:rPr lang="en-US" smtClean="0"/>
              <a:t>‹#›</a:t>
            </a:fld>
            <a:endParaRPr lang="en-US"/>
          </a:p>
        </p:txBody>
      </p:sp>
    </p:spTree>
    <p:extLst>
      <p:ext uri="{BB962C8B-B14F-4D97-AF65-F5344CB8AC3E}">
        <p14:creationId xmlns:p14="http://schemas.microsoft.com/office/powerpoint/2010/main" val="352596149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E1049A-26B2-4C56-BBAF-F24162BA11B0}"/>
              </a:ext>
            </a:extLst>
          </p:cNvPr>
          <p:cNvSpPr>
            <a:spLocks noGrp="1"/>
          </p:cNvSpPr>
          <p:nvPr>
            <p:ph type="title"/>
          </p:nvPr>
        </p:nvSpPr>
        <p:spPr>
          <a:xfrm>
            <a:off x="457200" y="457200"/>
            <a:ext cx="3121819" cy="1600200"/>
          </a:xfrm>
        </p:spPr>
        <p:txBody>
          <a:bodyPr anchor="b"/>
          <a:lstStyle>
            <a:lvl1pPr>
              <a:defRPr sz="2400"/>
            </a:lvl1pPr>
          </a:lstStyle>
          <a:p>
            <a:r>
              <a:rPr lang="en-US" dirty="0"/>
              <a:t>Click to edit Master title style</a:t>
            </a:r>
          </a:p>
        </p:txBody>
      </p:sp>
      <p:sp>
        <p:nvSpPr>
          <p:cNvPr id="3" name="Content Placeholder 2">
            <a:extLst>
              <a:ext uri="{FF2B5EF4-FFF2-40B4-BE49-F238E27FC236}">
                <a16:creationId xmlns:a16="http://schemas.microsoft.com/office/drawing/2014/main" id="{04E30857-C015-474B-91A7-FA6B383FF820}"/>
              </a:ext>
            </a:extLst>
          </p:cNvPr>
          <p:cNvSpPr>
            <a:spLocks noGrp="1"/>
          </p:cNvSpPr>
          <p:nvPr>
            <p:ph idx="1"/>
          </p:nvPr>
        </p:nvSpPr>
        <p:spPr>
          <a:xfrm>
            <a:off x="3887391" y="1122830"/>
            <a:ext cx="4799409" cy="4738221"/>
          </a:xfrm>
        </p:spPr>
        <p:txBody>
          <a:bodyPr/>
          <a:lstStyle>
            <a:lvl1pPr>
              <a:defRPr sz="1800"/>
            </a:lvl1pPr>
            <a:lvl2pPr>
              <a:defRPr sz="1650"/>
            </a:lvl2pPr>
            <a:lvl3pPr>
              <a:defRPr sz="1350"/>
            </a:lvl3pPr>
            <a:lvl4pPr>
              <a:defRPr sz="1200"/>
            </a:lvl4pPr>
            <a:lvl5pPr>
              <a:defRPr sz="1200"/>
            </a:lvl5pPr>
            <a:lvl6pPr>
              <a:defRPr sz="1500"/>
            </a:lvl6pPr>
            <a:lvl7pPr>
              <a:defRPr sz="1500"/>
            </a:lvl7pPr>
            <a:lvl8pPr>
              <a:defRPr sz="1500"/>
            </a:lvl8pPr>
            <a:lvl9pPr>
              <a:defRPr sz="15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a:extLst>
              <a:ext uri="{FF2B5EF4-FFF2-40B4-BE49-F238E27FC236}">
                <a16:creationId xmlns:a16="http://schemas.microsoft.com/office/drawing/2014/main" id="{9B9F55E0-CAAD-418B-B798-EF8909A82554}"/>
              </a:ext>
            </a:extLst>
          </p:cNvPr>
          <p:cNvSpPr>
            <a:spLocks noGrp="1"/>
          </p:cNvSpPr>
          <p:nvPr>
            <p:ph type="body" sz="half" idx="2"/>
          </p:nvPr>
        </p:nvSpPr>
        <p:spPr>
          <a:xfrm>
            <a:off x="457200" y="2144806"/>
            <a:ext cx="3121819" cy="3724182"/>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sp>
        <p:nvSpPr>
          <p:cNvPr id="5" name="Date Placeholder 4">
            <a:extLst>
              <a:ext uri="{FF2B5EF4-FFF2-40B4-BE49-F238E27FC236}">
                <a16:creationId xmlns:a16="http://schemas.microsoft.com/office/drawing/2014/main" id="{D5484654-1CE8-4958-8751-DED82E1F76CB}"/>
              </a:ext>
            </a:extLst>
          </p:cNvPr>
          <p:cNvSpPr>
            <a:spLocks noGrp="1"/>
          </p:cNvSpPr>
          <p:nvPr>
            <p:ph type="dt" sz="half" idx="10"/>
          </p:nvPr>
        </p:nvSpPr>
        <p:spPr/>
        <p:txBody>
          <a:bodyPr/>
          <a:lstStyle/>
          <a:p>
            <a:fld id="{69EB646A-DC29-4CBB-B8EA-1E05BA181226}" type="datetime4">
              <a:rPr lang="en-US" smtClean="0"/>
              <a:t>September 3, 2024</a:t>
            </a:fld>
            <a:endParaRPr lang="en-US"/>
          </a:p>
        </p:txBody>
      </p:sp>
      <p:sp>
        <p:nvSpPr>
          <p:cNvPr id="6" name="Footer Placeholder 5">
            <a:extLst>
              <a:ext uri="{FF2B5EF4-FFF2-40B4-BE49-F238E27FC236}">
                <a16:creationId xmlns:a16="http://schemas.microsoft.com/office/drawing/2014/main" id="{350DE396-885E-4921-803B-7D9BB9BF441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8988B9E-F47E-4E3F-AED1-363F8FD6977F}"/>
              </a:ext>
            </a:extLst>
          </p:cNvPr>
          <p:cNvSpPr>
            <a:spLocks noGrp="1"/>
          </p:cNvSpPr>
          <p:nvPr>
            <p:ph type="sldNum" sz="quarter" idx="12"/>
          </p:nvPr>
        </p:nvSpPr>
        <p:spPr/>
        <p:txBody>
          <a:bodyPr/>
          <a:lstStyle/>
          <a:p>
            <a:fld id="{1C4126A1-9282-4A82-AC02-A59AF4A969C8}" type="slidenum">
              <a:rPr lang="en-US" smtClean="0"/>
              <a:t>‹#›</a:t>
            </a:fld>
            <a:endParaRPr lang="en-US"/>
          </a:p>
        </p:txBody>
      </p:sp>
    </p:spTree>
    <p:extLst>
      <p:ext uri="{BB962C8B-B14F-4D97-AF65-F5344CB8AC3E}">
        <p14:creationId xmlns:p14="http://schemas.microsoft.com/office/powerpoint/2010/main" val="363758560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C12505-DA25-4627-AE8B-45B4E569D7F7}"/>
              </a:ext>
            </a:extLst>
          </p:cNvPr>
          <p:cNvSpPr>
            <a:spLocks noGrp="1"/>
          </p:cNvSpPr>
          <p:nvPr>
            <p:ph type="title" hasCustomPrompt="1"/>
          </p:nvPr>
        </p:nvSpPr>
        <p:spPr>
          <a:xfrm>
            <a:off x="457200" y="457200"/>
            <a:ext cx="2949178" cy="1600200"/>
          </a:xfrm>
        </p:spPr>
        <p:txBody>
          <a:bodyPr anchor="b"/>
          <a:lstStyle>
            <a:lvl1pPr>
              <a:defRPr sz="2400"/>
            </a:lvl1pPr>
          </a:lstStyle>
          <a:p>
            <a:r>
              <a:rPr lang="en-US" dirty="0"/>
              <a:t>Click to edit </a:t>
            </a:r>
            <a:br>
              <a:rPr lang="en-US" dirty="0"/>
            </a:br>
            <a:r>
              <a:rPr lang="en-US" dirty="0"/>
              <a:t>Master title style</a:t>
            </a:r>
          </a:p>
        </p:txBody>
      </p:sp>
      <p:sp>
        <p:nvSpPr>
          <p:cNvPr id="3" name="Picture Placeholder 2">
            <a:extLst>
              <a:ext uri="{FF2B5EF4-FFF2-40B4-BE49-F238E27FC236}">
                <a16:creationId xmlns:a16="http://schemas.microsoft.com/office/drawing/2014/main" id="{1C0070E8-7368-44B9-AF9C-ACF947C1DB59}"/>
              </a:ext>
            </a:extLst>
          </p:cNvPr>
          <p:cNvSpPr>
            <a:spLocks noGrp="1"/>
          </p:cNvSpPr>
          <p:nvPr>
            <p:ph type="pic" idx="1"/>
          </p:nvPr>
        </p:nvSpPr>
        <p:spPr>
          <a:xfrm>
            <a:off x="3887391" y="457201"/>
            <a:ext cx="4799409" cy="571499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dirty="0"/>
          </a:p>
        </p:txBody>
      </p:sp>
      <p:sp>
        <p:nvSpPr>
          <p:cNvPr id="4" name="Text Placeholder 3">
            <a:extLst>
              <a:ext uri="{FF2B5EF4-FFF2-40B4-BE49-F238E27FC236}">
                <a16:creationId xmlns:a16="http://schemas.microsoft.com/office/drawing/2014/main" id="{58B0CC94-456E-4461-8F07-2069C3A33A39}"/>
              </a:ext>
            </a:extLst>
          </p:cNvPr>
          <p:cNvSpPr>
            <a:spLocks noGrp="1"/>
          </p:cNvSpPr>
          <p:nvPr>
            <p:ph type="body" sz="half" idx="2"/>
          </p:nvPr>
        </p:nvSpPr>
        <p:spPr>
          <a:xfrm>
            <a:off x="457200" y="214884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sp>
        <p:nvSpPr>
          <p:cNvPr id="5" name="Date Placeholder 4">
            <a:extLst>
              <a:ext uri="{FF2B5EF4-FFF2-40B4-BE49-F238E27FC236}">
                <a16:creationId xmlns:a16="http://schemas.microsoft.com/office/drawing/2014/main" id="{23956321-E8FB-41E1-85F6-DBD6EA5FF53B}"/>
              </a:ext>
            </a:extLst>
          </p:cNvPr>
          <p:cNvSpPr>
            <a:spLocks noGrp="1"/>
          </p:cNvSpPr>
          <p:nvPr>
            <p:ph type="dt" sz="half" idx="10"/>
          </p:nvPr>
        </p:nvSpPr>
        <p:spPr/>
        <p:txBody>
          <a:bodyPr/>
          <a:lstStyle/>
          <a:p>
            <a:fld id="{B96DF26D-0D15-4F56-BE82-ABC1A3F43B67}" type="datetime4">
              <a:rPr lang="en-US" smtClean="0"/>
              <a:t>September 3, 2024</a:t>
            </a:fld>
            <a:endParaRPr lang="en-US"/>
          </a:p>
        </p:txBody>
      </p:sp>
      <p:sp>
        <p:nvSpPr>
          <p:cNvPr id="6" name="Footer Placeholder 5">
            <a:extLst>
              <a:ext uri="{FF2B5EF4-FFF2-40B4-BE49-F238E27FC236}">
                <a16:creationId xmlns:a16="http://schemas.microsoft.com/office/drawing/2014/main" id="{36A4151C-9711-4DEA-A930-0BE29AAA557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EC62239-A991-45D3-9A7C-078B372FD117}"/>
              </a:ext>
            </a:extLst>
          </p:cNvPr>
          <p:cNvSpPr>
            <a:spLocks noGrp="1"/>
          </p:cNvSpPr>
          <p:nvPr>
            <p:ph type="sldNum" sz="quarter" idx="12"/>
          </p:nvPr>
        </p:nvSpPr>
        <p:spPr/>
        <p:txBody>
          <a:bodyPr/>
          <a:lstStyle/>
          <a:p>
            <a:fld id="{1C4126A1-9282-4A82-AC02-A59AF4A969C8}" type="slidenum">
              <a:rPr lang="en-US" smtClean="0"/>
              <a:t>‹#›</a:t>
            </a:fld>
            <a:endParaRPr lang="en-US"/>
          </a:p>
        </p:txBody>
      </p:sp>
    </p:spTree>
    <p:extLst>
      <p:ext uri="{BB962C8B-B14F-4D97-AF65-F5344CB8AC3E}">
        <p14:creationId xmlns:p14="http://schemas.microsoft.com/office/powerpoint/2010/main" val="1897840233"/>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13A054-1E05-49E4-9A16-3F64354E714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BD008EB-C649-4DF5-8B4C-A649F1678AC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D7C561E-6EC2-4599-9575-C067F25D9D0B}"/>
              </a:ext>
            </a:extLst>
          </p:cNvPr>
          <p:cNvSpPr>
            <a:spLocks noGrp="1"/>
          </p:cNvSpPr>
          <p:nvPr>
            <p:ph type="dt" sz="half" idx="10"/>
          </p:nvPr>
        </p:nvSpPr>
        <p:spPr/>
        <p:txBody>
          <a:bodyPr/>
          <a:lstStyle/>
          <a:p>
            <a:fld id="{C6CA8244-6A55-40F2-A7AF-341CD1174AC4}" type="datetime4">
              <a:rPr lang="en-US" smtClean="0"/>
              <a:t>September 3, 2024</a:t>
            </a:fld>
            <a:endParaRPr lang="en-US"/>
          </a:p>
        </p:txBody>
      </p:sp>
      <p:sp>
        <p:nvSpPr>
          <p:cNvPr id="5" name="Footer Placeholder 4">
            <a:extLst>
              <a:ext uri="{FF2B5EF4-FFF2-40B4-BE49-F238E27FC236}">
                <a16:creationId xmlns:a16="http://schemas.microsoft.com/office/drawing/2014/main" id="{9C9F41A2-BA7C-411A-9330-0BD84C0C038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7D1534B-E674-4D9E-BC73-E4283BC2EC82}"/>
              </a:ext>
            </a:extLst>
          </p:cNvPr>
          <p:cNvSpPr>
            <a:spLocks noGrp="1"/>
          </p:cNvSpPr>
          <p:nvPr>
            <p:ph type="sldNum" sz="quarter" idx="12"/>
          </p:nvPr>
        </p:nvSpPr>
        <p:spPr/>
        <p:txBody>
          <a:bodyPr/>
          <a:lstStyle/>
          <a:p>
            <a:fld id="{1C4126A1-9282-4A82-AC02-A59AF4A969C8}" type="slidenum">
              <a:rPr lang="en-US" smtClean="0"/>
              <a:t>‹#›</a:t>
            </a:fld>
            <a:endParaRPr lang="en-US"/>
          </a:p>
        </p:txBody>
      </p:sp>
    </p:spTree>
    <p:extLst>
      <p:ext uri="{BB962C8B-B14F-4D97-AF65-F5344CB8AC3E}">
        <p14:creationId xmlns:p14="http://schemas.microsoft.com/office/powerpoint/2010/main" val="36031689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709E6A-FDA0-4ED7-BE97-C8D95AC2BF58}"/>
              </a:ext>
            </a:extLst>
          </p:cNvPr>
          <p:cNvSpPr>
            <a:spLocks noGrp="1"/>
          </p:cNvSpPr>
          <p:nvPr>
            <p:ph type="title"/>
          </p:nvPr>
        </p:nvSpPr>
        <p:spPr>
          <a:xfrm>
            <a:off x="457200" y="365126"/>
            <a:ext cx="7886700" cy="1325563"/>
          </a:xfrm>
        </p:spPr>
        <p:txBody>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E79AF82F-23EB-452A-A518-6954BA4178B3}"/>
              </a:ext>
            </a:extLst>
          </p:cNvPr>
          <p:cNvSpPr>
            <a:spLocks noGrp="1"/>
          </p:cNvSpPr>
          <p:nvPr>
            <p:ph type="body" idx="1"/>
          </p:nvPr>
        </p:nvSpPr>
        <p:spPr>
          <a:xfrm>
            <a:off x="457201" y="1815353"/>
            <a:ext cx="3868340" cy="6897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a:extLst>
              <a:ext uri="{FF2B5EF4-FFF2-40B4-BE49-F238E27FC236}">
                <a16:creationId xmlns:a16="http://schemas.microsoft.com/office/drawing/2014/main" id="{7FF511F2-1879-422A-AC83-AF4B757EA394}"/>
              </a:ext>
            </a:extLst>
          </p:cNvPr>
          <p:cNvSpPr>
            <a:spLocks noGrp="1"/>
          </p:cNvSpPr>
          <p:nvPr>
            <p:ph sz="half" idx="2"/>
          </p:nvPr>
        </p:nvSpPr>
        <p:spPr>
          <a:xfrm>
            <a:off x="457201" y="2618141"/>
            <a:ext cx="3868340" cy="3567507"/>
          </a:xfrm>
        </p:spPr>
        <p:txBody>
          <a:bodyPr/>
          <a:lstStyle>
            <a:lvl1pPr>
              <a:defRPr sz="1650"/>
            </a:lvl1pPr>
            <a:lvl2pPr>
              <a:defRPr sz="1500"/>
            </a:lvl2pPr>
            <a:lvl3pPr>
              <a:defRPr sz="1350"/>
            </a:lvl3pPr>
            <a:lvl4pPr>
              <a:defRPr sz="120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55D085B0-5E55-4173-AD52-0FAA8D689EE8}"/>
              </a:ext>
            </a:extLst>
          </p:cNvPr>
          <p:cNvSpPr>
            <a:spLocks noGrp="1"/>
          </p:cNvSpPr>
          <p:nvPr>
            <p:ph type="body" sz="quarter" idx="3"/>
          </p:nvPr>
        </p:nvSpPr>
        <p:spPr>
          <a:xfrm>
            <a:off x="4799409" y="1822076"/>
            <a:ext cx="3887391" cy="682999"/>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a:extLst>
              <a:ext uri="{FF2B5EF4-FFF2-40B4-BE49-F238E27FC236}">
                <a16:creationId xmlns:a16="http://schemas.microsoft.com/office/drawing/2014/main" id="{31367218-91F9-4ED6-B3FB-013FE4027395}"/>
              </a:ext>
            </a:extLst>
          </p:cNvPr>
          <p:cNvSpPr>
            <a:spLocks noGrp="1"/>
          </p:cNvSpPr>
          <p:nvPr>
            <p:ph sz="quarter" idx="4"/>
          </p:nvPr>
        </p:nvSpPr>
        <p:spPr>
          <a:xfrm>
            <a:off x="4799409" y="2618141"/>
            <a:ext cx="3887391" cy="3567507"/>
          </a:xfrm>
        </p:spPr>
        <p:txBody>
          <a:bodyPr/>
          <a:lstStyle>
            <a:lvl1pPr>
              <a:defRPr sz="1650"/>
            </a:lvl1pPr>
            <a:lvl2pPr>
              <a:defRPr sz="1500"/>
            </a:lvl2pPr>
            <a:lvl3pPr>
              <a:defRPr sz="1350"/>
            </a:lvl3pPr>
            <a:lvl4pPr>
              <a:defRPr sz="120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A6D77532-C7EF-4FB8-B588-848FEACDF9ED}"/>
              </a:ext>
            </a:extLst>
          </p:cNvPr>
          <p:cNvSpPr>
            <a:spLocks noGrp="1"/>
          </p:cNvSpPr>
          <p:nvPr>
            <p:ph type="dt" sz="half" idx="10"/>
          </p:nvPr>
        </p:nvSpPr>
        <p:spPr/>
        <p:txBody>
          <a:bodyPr/>
          <a:lstStyle/>
          <a:p>
            <a:fld id="{53019987-E55C-49E3-ADCB-AF2A8CE0B099}" type="datetime4">
              <a:rPr lang="en-US" smtClean="0"/>
              <a:t>September 3, 2024</a:t>
            </a:fld>
            <a:endParaRPr lang="en-US"/>
          </a:p>
        </p:txBody>
      </p:sp>
      <p:sp>
        <p:nvSpPr>
          <p:cNvPr id="8" name="Footer Placeholder 7">
            <a:extLst>
              <a:ext uri="{FF2B5EF4-FFF2-40B4-BE49-F238E27FC236}">
                <a16:creationId xmlns:a16="http://schemas.microsoft.com/office/drawing/2014/main" id="{2079C5B1-FC29-4686-A5C9-68EB6E21314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F00C4AA-2AAD-4FD5-882C-4D74AEB40118}"/>
              </a:ext>
            </a:extLst>
          </p:cNvPr>
          <p:cNvSpPr>
            <a:spLocks noGrp="1"/>
          </p:cNvSpPr>
          <p:nvPr>
            <p:ph type="sldNum" sz="quarter" idx="12"/>
          </p:nvPr>
        </p:nvSpPr>
        <p:spPr/>
        <p:txBody>
          <a:bodyPr/>
          <a:lstStyle/>
          <a:p>
            <a:fld id="{1C4126A1-9282-4A82-AC02-A59AF4A969C8}" type="slidenum">
              <a:rPr lang="en-US" smtClean="0"/>
              <a:t>‹#›</a:t>
            </a:fld>
            <a:endParaRPr lang="en-US"/>
          </a:p>
        </p:txBody>
      </p:sp>
    </p:spTree>
    <p:extLst>
      <p:ext uri="{BB962C8B-B14F-4D97-AF65-F5344CB8AC3E}">
        <p14:creationId xmlns:p14="http://schemas.microsoft.com/office/powerpoint/2010/main" val="250797081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C979964-4C31-41D4-B9E3-00E68D9F8CC2}"/>
              </a:ext>
            </a:extLst>
          </p:cNvPr>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8B9CA52-E870-4B90-827A-92F579F9D3E8}"/>
              </a:ext>
            </a:extLst>
          </p:cNvPr>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C05972A-1E60-4BFE-842E-4D79CB7AC71B}"/>
              </a:ext>
            </a:extLst>
          </p:cNvPr>
          <p:cNvSpPr>
            <a:spLocks noGrp="1"/>
          </p:cNvSpPr>
          <p:nvPr>
            <p:ph type="dt" sz="half" idx="10"/>
          </p:nvPr>
        </p:nvSpPr>
        <p:spPr/>
        <p:txBody>
          <a:bodyPr/>
          <a:lstStyle/>
          <a:p>
            <a:fld id="{E42F2EDE-B777-4F00-800C-5E48CAB81789}" type="datetime4">
              <a:rPr lang="en-US" smtClean="0"/>
              <a:t>September 3, 2024</a:t>
            </a:fld>
            <a:endParaRPr lang="en-US"/>
          </a:p>
        </p:txBody>
      </p:sp>
      <p:sp>
        <p:nvSpPr>
          <p:cNvPr id="5" name="Footer Placeholder 4">
            <a:extLst>
              <a:ext uri="{FF2B5EF4-FFF2-40B4-BE49-F238E27FC236}">
                <a16:creationId xmlns:a16="http://schemas.microsoft.com/office/drawing/2014/main" id="{6DEA85AD-1626-4202-9D3C-04AD62118CC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B25654E-34E4-440A-8E7A-8EBF46E06BD0}"/>
              </a:ext>
            </a:extLst>
          </p:cNvPr>
          <p:cNvSpPr>
            <a:spLocks noGrp="1"/>
          </p:cNvSpPr>
          <p:nvPr>
            <p:ph type="sldNum" sz="quarter" idx="12"/>
          </p:nvPr>
        </p:nvSpPr>
        <p:spPr/>
        <p:txBody>
          <a:bodyPr/>
          <a:lstStyle/>
          <a:p>
            <a:fld id="{1C4126A1-9282-4A82-AC02-A59AF4A969C8}" type="slidenum">
              <a:rPr lang="en-US" smtClean="0"/>
              <a:t>‹#›</a:t>
            </a:fld>
            <a:endParaRPr lang="en-US"/>
          </a:p>
        </p:txBody>
      </p:sp>
    </p:spTree>
    <p:extLst>
      <p:ext uri="{BB962C8B-B14F-4D97-AF65-F5344CB8AC3E}">
        <p14:creationId xmlns:p14="http://schemas.microsoft.com/office/powerpoint/2010/main" val="31264249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BBBEDE-A162-40BD-B5DF-FF0D21BB23F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BDE3442-FB53-48FB-8CC8-782FF27439F9}"/>
              </a:ext>
            </a:extLst>
          </p:cNvPr>
          <p:cNvSpPr>
            <a:spLocks noGrp="1"/>
          </p:cNvSpPr>
          <p:nvPr>
            <p:ph type="dt" sz="half" idx="10"/>
          </p:nvPr>
        </p:nvSpPr>
        <p:spPr/>
        <p:txBody>
          <a:bodyPr/>
          <a:lstStyle/>
          <a:p>
            <a:fld id="{3DB99079-F46D-453E-9A1E-F19A20333112}" type="datetime4">
              <a:rPr lang="en-US" smtClean="0"/>
              <a:t>September 3, 2024</a:t>
            </a:fld>
            <a:endParaRPr lang="en-US"/>
          </a:p>
        </p:txBody>
      </p:sp>
      <p:sp>
        <p:nvSpPr>
          <p:cNvPr id="4" name="Footer Placeholder 3">
            <a:extLst>
              <a:ext uri="{FF2B5EF4-FFF2-40B4-BE49-F238E27FC236}">
                <a16:creationId xmlns:a16="http://schemas.microsoft.com/office/drawing/2014/main" id="{783A1A1C-89E4-4841-B8AB-BB40669C698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EA9CEA0-EE21-44A0-B68B-DC3742CB4306}"/>
              </a:ext>
            </a:extLst>
          </p:cNvPr>
          <p:cNvSpPr>
            <a:spLocks noGrp="1"/>
          </p:cNvSpPr>
          <p:nvPr>
            <p:ph type="sldNum" sz="quarter" idx="12"/>
          </p:nvPr>
        </p:nvSpPr>
        <p:spPr/>
        <p:txBody>
          <a:bodyPr/>
          <a:lstStyle/>
          <a:p>
            <a:fld id="{1C4126A1-9282-4A82-AC02-A59AF4A969C8}" type="slidenum">
              <a:rPr lang="en-US" smtClean="0"/>
              <a:t>‹#›</a:t>
            </a:fld>
            <a:endParaRPr lang="en-US"/>
          </a:p>
        </p:txBody>
      </p:sp>
    </p:spTree>
    <p:extLst>
      <p:ext uri="{BB962C8B-B14F-4D97-AF65-F5344CB8AC3E}">
        <p14:creationId xmlns:p14="http://schemas.microsoft.com/office/powerpoint/2010/main" val="20730458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7C52EDD-1EE3-4B95-8473-43C06E5B2C34}"/>
              </a:ext>
            </a:extLst>
          </p:cNvPr>
          <p:cNvSpPr>
            <a:spLocks noGrp="1"/>
          </p:cNvSpPr>
          <p:nvPr>
            <p:ph type="dt" sz="half" idx="10"/>
          </p:nvPr>
        </p:nvSpPr>
        <p:spPr/>
        <p:txBody>
          <a:bodyPr/>
          <a:lstStyle/>
          <a:p>
            <a:fld id="{517920FB-45F4-4AFC-B528-212E30AA0E90}" type="datetime4">
              <a:rPr lang="en-US" smtClean="0"/>
              <a:t>September 3, 2024</a:t>
            </a:fld>
            <a:endParaRPr lang="en-US"/>
          </a:p>
        </p:txBody>
      </p:sp>
      <p:sp>
        <p:nvSpPr>
          <p:cNvPr id="3" name="Footer Placeholder 2">
            <a:extLst>
              <a:ext uri="{FF2B5EF4-FFF2-40B4-BE49-F238E27FC236}">
                <a16:creationId xmlns:a16="http://schemas.microsoft.com/office/drawing/2014/main" id="{D6CBE13D-AC6B-4824-9171-82D0D4FE634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2BC3C82-BD2C-4170-9977-C96F9E468E34}"/>
              </a:ext>
            </a:extLst>
          </p:cNvPr>
          <p:cNvSpPr>
            <a:spLocks noGrp="1"/>
          </p:cNvSpPr>
          <p:nvPr>
            <p:ph type="sldNum" sz="quarter" idx="12"/>
          </p:nvPr>
        </p:nvSpPr>
        <p:spPr/>
        <p:txBody>
          <a:bodyPr/>
          <a:lstStyle/>
          <a:p>
            <a:fld id="{1C4126A1-9282-4A82-AC02-A59AF4A969C8}" type="slidenum">
              <a:rPr lang="en-US" smtClean="0"/>
              <a:t>‹#›</a:t>
            </a:fld>
            <a:endParaRPr lang="en-US"/>
          </a:p>
        </p:txBody>
      </p:sp>
    </p:spTree>
    <p:extLst>
      <p:ext uri="{BB962C8B-B14F-4D97-AF65-F5344CB8AC3E}">
        <p14:creationId xmlns:p14="http://schemas.microsoft.com/office/powerpoint/2010/main" val="2034515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E1049A-26B2-4C56-BBAF-F24162BA11B0}"/>
              </a:ext>
            </a:extLst>
          </p:cNvPr>
          <p:cNvSpPr>
            <a:spLocks noGrp="1"/>
          </p:cNvSpPr>
          <p:nvPr>
            <p:ph type="title"/>
          </p:nvPr>
        </p:nvSpPr>
        <p:spPr>
          <a:xfrm>
            <a:off x="457200" y="457200"/>
            <a:ext cx="3121819" cy="1600200"/>
          </a:xfrm>
        </p:spPr>
        <p:txBody>
          <a:bodyPr anchor="b"/>
          <a:lstStyle>
            <a:lvl1pPr>
              <a:defRPr sz="24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04E30857-C015-474B-91A7-FA6B383FF820}"/>
              </a:ext>
            </a:extLst>
          </p:cNvPr>
          <p:cNvSpPr>
            <a:spLocks noGrp="1"/>
          </p:cNvSpPr>
          <p:nvPr>
            <p:ph idx="1"/>
          </p:nvPr>
        </p:nvSpPr>
        <p:spPr>
          <a:xfrm>
            <a:off x="3887391" y="1122830"/>
            <a:ext cx="4799409" cy="4738221"/>
          </a:xfrm>
        </p:spPr>
        <p:txBody>
          <a:bodyPr/>
          <a:lstStyle>
            <a:lvl1pPr>
              <a:defRPr sz="1800"/>
            </a:lvl1pPr>
            <a:lvl2pPr>
              <a:defRPr sz="1650"/>
            </a:lvl2pPr>
            <a:lvl3pPr>
              <a:defRPr sz="1350"/>
            </a:lvl3pPr>
            <a:lvl4pPr>
              <a:defRPr sz="1200"/>
            </a:lvl4pPr>
            <a:lvl5pPr>
              <a:defRPr sz="12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a:extLst>
              <a:ext uri="{FF2B5EF4-FFF2-40B4-BE49-F238E27FC236}">
                <a16:creationId xmlns:a16="http://schemas.microsoft.com/office/drawing/2014/main" id="{9B9F55E0-CAAD-418B-B798-EF8909A82554}"/>
              </a:ext>
            </a:extLst>
          </p:cNvPr>
          <p:cNvSpPr>
            <a:spLocks noGrp="1"/>
          </p:cNvSpPr>
          <p:nvPr>
            <p:ph type="body" sz="half" idx="2"/>
          </p:nvPr>
        </p:nvSpPr>
        <p:spPr>
          <a:xfrm>
            <a:off x="457200" y="2144806"/>
            <a:ext cx="3121819" cy="3724182"/>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D5484654-1CE8-4958-8751-DED82E1F76CB}"/>
              </a:ext>
            </a:extLst>
          </p:cNvPr>
          <p:cNvSpPr>
            <a:spLocks noGrp="1"/>
          </p:cNvSpPr>
          <p:nvPr>
            <p:ph type="dt" sz="half" idx="10"/>
          </p:nvPr>
        </p:nvSpPr>
        <p:spPr/>
        <p:txBody>
          <a:bodyPr/>
          <a:lstStyle/>
          <a:p>
            <a:fld id="{8C3F0CCE-181F-4A65-9B85-AA955E8AC6C5}" type="datetime4">
              <a:rPr lang="en-US" smtClean="0"/>
              <a:t>September 3, 2024</a:t>
            </a:fld>
            <a:endParaRPr lang="en-US"/>
          </a:p>
        </p:txBody>
      </p:sp>
      <p:sp>
        <p:nvSpPr>
          <p:cNvPr id="6" name="Footer Placeholder 5">
            <a:extLst>
              <a:ext uri="{FF2B5EF4-FFF2-40B4-BE49-F238E27FC236}">
                <a16:creationId xmlns:a16="http://schemas.microsoft.com/office/drawing/2014/main" id="{350DE396-885E-4921-803B-7D9BB9BF441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8988B9E-F47E-4E3F-AED1-363F8FD6977F}"/>
              </a:ext>
            </a:extLst>
          </p:cNvPr>
          <p:cNvSpPr>
            <a:spLocks noGrp="1"/>
          </p:cNvSpPr>
          <p:nvPr>
            <p:ph type="sldNum" sz="quarter" idx="12"/>
          </p:nvPr>
        </p:nvSpPr>
        <p:spPr/>
        <p:txBody>
          <a:bodyPr/>
          <a:lstStyle/>
          <a:p>
            <a:fld id="{1C4126A1-9282-4A82-AC02-A59AF4A969C8}" type="slidenum">
              <a:rPr lang="en-US" smtClean="0"/>
              <a:t>‹#›</a:t>
            </a:fld>
            <a:endParaRPr lang="en-US"/>
          </a:p>
        </p:txBody>
      </p:sp>
    </p:spTree>
    <p:extLst>
      <p:ext uri="{BB962C8B-B14F-4D97-AF65-F5344CB8AC3E}">
        <p14:creationId xmlns:p14="http://schemas.microsoft.com/office/powerpoint/2010/main" val="23696181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theme" Target="../theme/theme3.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theme" Target="../theme/theme4.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6.xml"/><Relationship Id="rId13" Type="http://schemas.openxmlformats.org/officeDocument/2006/relationships/theme" Target="../theme/theme5.xml"/><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slideLayout" Target="../slideLayouts/slideLayout60.xml"/><Relationship Id="rId2" Type="http://schemas.openxmlformats.org/officeDocument/2006/relationships/slideLayout" Target="../slideLayouts/slideLayout50.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0" Type="http://schemas.openxmlformats.org/officeDocument/2006/relationships/slideLayout" Target="../slideLayouts/slideLayout58.xml"/><Relationship Id="rId4" Type="http://schemas.openxmlformats.org/officeDocument/2006/relationships/slideLayout" Target="../slideLayouts/slideLayout52.xml"/><Relationship Id="rId9" Type="http://schemas.openxmlformats.org/officeDocument/2006/relationships/slideLayout" Target="../slideLayouts/slideLayout5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DE98372-D69B-4C8A-9CBB-B1C765408554}"/>
              </a:ext>
            </a:extLst>
          </p:cNvPr>
          <p:cNvSpPr>
            <a:spLocks noGrp="1"/>
          </p:cNvSpPr>
          <p:nvPr>
            <p:ph type="title"/>
          </p:nvPr>
        </p:nvSpPr>
        <p:spPr>
          <a:xfrm>
            <a:off x="457200" y="365126"/>
            <a:ext cx="8229600" cy="1325563"/>
          </a:xfrm>
          <a:prstGeom prst="rect">
            <a:avLst/>
          </a:prstGeom>
        </p:spPr>
        <p:txBody>
          <a:bodyPr vert="horz" lIns="0" tIns="45720" rIns="91440" bIns="45720" rtlCol="0" anchor="b" anchorCtr="0">
            <a:no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BC606B32-88C8-46F8-A892-446061875561}"/>
              </a:ext>
            </a:extLst>
          </p:cNvPr>
          <p:cNvSpPr>
            <a:spLocks noGrp="1"/>
          </p:cNvSpPr>
          <p:nvPr>
            <p:ph type="body" idx="1"/>
          </p:nvPr>
        </p:nvSpPr>
        <p:spPr>
          <a:xfrm>
            <a:off x="457200" y="1825625"/>
            <a:ext cx="8229600" cy="4351338"/>
          </a:xfrm>
          <a:prstGeom prst="rect">
            <a:avLst/>
          </a:prstGeom>
          <a:noFill/>
        </p:spPr>
        <p:txBody>
          <a:bodyPr vert="horz" lIns="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4F0707B2-76CD-463E-AE3E-654AD69596FA}"/>
              </a:ext>
            </a:extLst>
          </p:cNvPr>
          <p:cNvSpPr>
            <a:spLocks noGrp="1"/>
          </p:cNvSpPr>
          <p:nvPr>
            <p:ph type="dt" sz="half" idx="2"/>
          </p:nvPr>
        </p:nvSpPr>
        <p:spPr>
          <a:xfrm>
            <a:off x="7329488" y="6400802"/>
            <a:ext cx="999844" cy="197223"/>
          </a:xfrm>
          <a:prstGeom prst="rect">
            <a:avLst/>
          </a:prstGeom>
        </p:spPr>
        <p:txBody>
          <a:bodyPr vert="horz" lIns="0" tIns="0" rIns="0" bIns="0" rtlCol="0" anchor="t" anchorCtr="0"/>
          <a:lstStyle>
            <a:lvl1pPr algn="r">
              <a:defRPr sz="675">
                <a:solidFill>
                  <a:schemeClr val="accent1"/>
                </a:solidFill>
              </a:defRPr>
            </a:lvl1pPr>
          </a:lstStyle>
          <a:p>
            <a:fld id="{2793B25F-6E2C-47F2-A2C0-85E18F19E97E}" type="datetime4">
              <a:rPr lang="en-US" smtClean="0"/>
              <a:t>September 3, 2024</a:t>
            </a:fld>
            <a:endParaRPr lang="en-US" dirty="0"/>
          </a:p>
        </p:txBody>
      </p:sp>
      <p:sp>
        <p:nvSpPr>
          <p:cNvPr id="5" name="Footer Placeholder 4">
            <a:extLst>
              <a:ext uri="{FF2B5EF4-FFF2-40B4-BE49-F238E27FC236}">
                <a16:creationId xmlns:a16="http://schemas.microsoft.com/office/drawing/2014/main" id="{87AEE54C-68AD-4486-8014-B28CE560FE13}"/>
              </a:ext>
            </a:extLst>
          </p:cNvPr>
          <p:cNvSpPr>
            <a:spLocks noGrp="1"/>
          </p:cNvSpPr>
          <p:nvPr>
            <p:ph type="ftr" sz="quarter" idx="3"/>
          </p:nvPr>
        </p:nvSpPr>
        <p:spPr>
          <a:xfrm>
            <a:off x="2724948" y="6400801"/>
            <a:ext cx="4381655" cy="209176"/>
          </a:xfrm>
          <a:prstGeom prst="rect">
            <a:avLst/>
          </a:prstGeom>
        </p:spPr>
        <p:txBody>
          <a:bodyPr vert="horz" lIns="0" tIns="0" rIns="0" bIns="0" rtlCol="0" anchor="t" anchorCtr="0"/>
          <a:lstStyle>
            <a:lvl1pPr algn="l">
              <a:defRPr sz="675">
                <a:solidFill>
                  <a:schemeClr val="accent1"/>
                </a:solidFill>
              </a:defRPr>
            </a:lvl1pPr>
          </a:lstStyle>
          <a:p>
            <a:endParaRPr lang="en-US" dirty="0"/>
          </a:p>
        </p:txBody>
      </p:sp>
      <p:sp>
        <p:nvSpPr>
          <p:cNvPr id="6" name="Slide Number Placeholder 5">
            <a:extLst>
              <a:ext uri="{FF2B5EF4-FFF2-40B4-BE49-F238E27FC236}">
                <a16:creationId xmlns:a16="http://schemas.microsoft.com/office/drawing/2014/main" id="{ADC1B2D1-9758-4DCF-A947-E6FA30020604}"/>
              </a:ext>
            </a:extLst>
          </p:cNvPr>
          <p:cNvSpPr>
            <a:spLocks noGrp="1"/>
          </p:cNvSpPr>
          <p:nvPr>
            <p:ph type="sldNum" sz="quarter" idx="4"/>
          </p:nvPr>
        </p:nvSpPr>
        <p:spPr>
          <a:xfrm>
            <a:off x="8399930" y="6400801"/>
            <a:ext cx="286870" cy="181909"/>
          </a:xfrm>
          <a:prstGeom prst="rect">
            <a:avLst/>
          </a:prstGeom>
        </p:spPr>
        <p:txBody>
          <a:bodyPr vert="horz" lIns="0" tIns="0" rIns="0" bIns="0" rtlCol="0" anchor="t" anchorCtr="0"/>
          <a:lstStyle>
            <a:lvl1pPr algn="r" fontAlgn="t">
              <a:defRPr sz="675" baseline="0">
                <a:solidFill>
                  <a:schemeClr val="accent1"/>
                </a:solidFill>
              </a:defRPr>
            </a:lvl1pPr>
          </a:lstStyle>
          <a:p>
            <a:fld id="{1C4126A1-9282-4A82-AC02-A59AF4A969C8}" type="slidenum">
              <a:rPr lang="en-US" smtClean="0"/>
              <a:pPr/>
              <a:t>‹#›</a:t>
            </a:fld>
            <a:endParaRPr lang="en-US" dirty="0"/>
          </a:p>
        </p:txBody>
      </p:sp>
      <p:sp>
        <p:nvSpPr>
          <p:cNvPr id="9" name="TextBox 8">
            <a:extLst>
              <a:ext uri="{FF2B5EF4-FFF2-40B4-BE49-F238E27FC236}">
                <a16:creationId xmlns:a16="http://schemas.microsoft.com/office/drawing/2014/main" id="{7E6774D7-0621-A844-AF51-9BC0AAC55D77}"/>
              </a:ext>
            </a:extLst>
          </p:cNvPr>
          <p:cNvSpPr txBox="1"/>
          <p:nvPr userDrawn="1"/>
        </p:nvSpPr>
        <p:spPr>
          <a:xfrm>
            <a:off x="453629" y="6400801"/>
            <a:ext cx="2199560" cy="103875"/>
          </a:xfrm>
          <a:prstGeom prst="rect">
            <a:avLst/>
          </a:prstGeom>
          <a:noFill/>
        </p:spPr>
        <p:txBody>
          <a:bodyPr wrap="square" lIns="0" tIns="0" rIns="0" bIns="0" rtlCol="0">
            <a:spAutoFit/>
          </a:bodyPr>
          <a:lstStyle/>
          <a:p>
            <a:r>
              <a:rPr lang="en-US" sz="675" spc="38" baseline="0" dirty="0">
                <a:solidFill>
                  <a:schemeClr val="accent1"/>
                </a:solidFill>
              </a:rPr>
              <a:t>California Public Utilities Commission</a:t>
            </a:r>
          </a:p>
        </p:txBody>
      </p:sp>
    </p:spTree>
    <p:extLst>
      <p:ext uri="{BB962C8B-B14F-4D97-AF65-F5344CB8AC3E}">
        <p14:creationId xmlns:p14="http://schemas.microsoft.com/office/powerpoint/2010/main" val="278361421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60" r:id="rId5"/>
    <p:sldLayoutId id="2147483653" r:id="rId6"/>
    <p:sldLayoutId id="2147483654" r:id="rId7"/>
    <p:sldLayoutId id="2147483655" r:id="rId8"/>
    <p:sldLayoutId id="2147483656" r:id="rId9"/>
    <p:sldLayoutId id="2147483657" r:id="rId10"/>
    <p:sldLayoutId id="2147483658" r:id="rId11"/>
    <p:sldLayoutId id="2147483659" r:id="rId12"/>
  </p:sldLayoutIdLst>
  <p:hf hdr="0" ftr="0" dt="0"/>
  <p:txStyles>
    <p:titleStyle>
      <a:lvl1pPr algn="l" defTabSz="685800" rtl="0" eaLnBrk="1" fontAlgn="b" latinLnBrk="0" hangingPunct="1">
        <a:lnSpc>
          <a:spcPct val="90000"/>
        </a:lnSpc>
        <a:spcBef>
          <a:spcPct val="0"/>
        </a:spcBef>
        <a:buNone/>
        <a:defRPr sz="2700" b="1" kern="1200">
          <a:solidFill>
            <a:schemeClr val="tx2"/>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1800" kern="1200">
          <a:solidFill>
            <a:schemeClr val="tx2"/>
          </a:solidFill>
          <a:latin typeface="+mn-lt"/>
          <a:ea typeface="+mn-ea"/>
          <a:cs typeface="+mn-cs"/>
        </a:defRPr>
      </a:lvl1pPr>
      <a:lvl2pPr marL="428625" indent="-173831" algn="l" defTabSz="685800" rtl="0" eaLnBrk="1" latinLnBrk="0" hangingPunct="1">
        <a:lnSpc>
          <a:spcPct val="90000"/>
        </a:lnSpc>
        <a:spcBef>
          <a:spcPts val="375"/>
        </a:spcBef>
        <a:buFont typeface="Arial" panose="020B0604020202020204" pitchFamily="34" charset="0"/>
        <a:buChar char="•"/>
        <a:tabLst/>
        <a:defRPr sz="1650" kern="1200">
          <a:solidFill>
            <a:schemeClr val="tx2"/>
          </a:solidFill>
          <a:latin typeface="+mn-lt"/>
          <a:ea typeface="+mn-ea"/>
          <a:cs typeface="+mn-cs"/>
        </a:defRPr>
      </a:lvl2pPr>
      <a:lvl3pPr marL="728663" indent="-129779" algn="l" defTabSz="685800" rtl="0" eaLnBrk="1" latinLnBrk="0" hangingPunct="1">
        <a:lnSpc>
          <a:spcPct val="90000"/>
        </a:lnSpc>
        <a:spcBef>
          <a:spcPts val="375"/>
        </a:spcBef>
        <a:buFont typeface="Arial" panose="020B0604020202020204" pitchFamily="34" charset="0"/>
        <a:buChar char="•"/>
        <a:tabLst/>
        <a:defRPr sz="1500" kern="1200">
          <a:solidFill>
            <a:schemeClr val="tx2"/>
          </a:solidFill>
          <a:latin typeface="+mn-lt"/>
          <a:ea typeface="+mn-ea"/>
          <a:cs typeface="+mn-cs"/>
        </a:defRPr>
      </a:lvl3pPr>
      <a:lvl4pPr marL="1072754" indent="-125016" algn="l" defTabSz="685800" rtl="0" eaLnBrk="1" latinLnBrk="0" hangingPunct="1">
        <a:lnSpc>
          <a:spcPct val="90000"/>
        </a:lnSpc>
        <a:spcBef>
          <a:spcPts val="375"/>
        </a:spcBef>
        <a:buFont typeface="Arial" panose="020B0604020202020204" pitchFamily="34" charset="0"/>
        <a:buChar char="•"/>
        <a:tabLst/>
        <a:defRPr sz="1350" kern="1200">
          <a:solidFill>
            <a:schemeClr val="tx2"/>
          </a:solidFill>
          <a:latin typeface="+mn-lt"/>
          <a:ea typeface="+mn-ea"/>
          <a:cs typeface="+mn-cs"/>
        </a:defRPr>
      </a:lvl4pPr>
      <a:lvl5pPr marL="1416844" indent="-129779" algn="l" defTabSz="685800" rtl="0" eaLnBrk="1" latinLnBrk="0" hangingPunct="1">
        <a:lnSpc>
          <a:spcPct val="90000"/>
        </a:lnSpc>
        <a:spcBef>
          <a:spcPts val="375"/>
        </a:spcBef>
        <a:buFont typeface="Arial" panose="020B0604020202020204" pitchFamily="34" charset="0"/>
        <a:buChar char="•"/>
        <a:tabLst/>
        <a:defRPr sz="1200" kern="1200">
          <a:solidFill>
            <a:schemeClr val="tx2"/>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880" userDrawn="1">
          <p15:clr>
            <a:srgbClr val="F26B43"/>
          </p15:clr>
        </p15:guide>
        <p15:guide id="2" orient="horz" pos="2160" userDrawn="1">
          <p15:clr>
            <a:srgbClr val="F26B43"/>
          </p15:clr>
        </p15:guide>
        <p15:guide id="3" pos="288" userDrawn="1">
          <p15:clr>
            <a:srgbClr val="F26B43"/>
          </p15:clr>
        </p15:guide>
        <p15:guide id="4" pos="5472" userDrawn="1">
          <p15:clr>
            <a:srgbClr val="F26B43"/>
          </p15:clr>
        </p15:guide>
        <p15:guide id="5" orient="horz" pos="4032"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DE98372-D69B-4C8A-9CBB-B1C765408554}"/>
              </a:ext>
            </a:extLst>
          </p:cNvPr>
          <p:cNvSpPr>
            <a:spLocks noGrp="1"/>
          </p:cNvSpPr>
          <p:nvPr>
            <p:ph type="title"/>
          </p:nvPr>
        </p:nvSpPr>
        <p:spPr>
          <a:xfrm>
            <a:off x="457200" y="365126"/>
            <a:ext cx="8229600" cy="1325563"/>
          </a:xfrm>
          <a:prstGeom prst="rect">
            <a:avLst/>
          </a:prstGeom>
        </p:spPr>
        <p:txBody>
          <a:bodyPr vert="horz" lIns="0" tIns="45720" rIns="91440" bIns="45720" rtlCol="0" anchor="b" anchorCtr="0">
            <a:noAutofit/>
          </a:bodyPr>
          <a:lstStyle/>
          <a:p>
            <a:r>
              <a:rPr lang="en-US" dirty="0"/>
              <a:t>Click to edit Master title style</a:t>
            </a:r>
          </a:p>
        </p:txBody>
      </p:sp>
      <p:sp>
        <p:nvSpPr>
          <p:cNvPr id="3" name="Text Placeholder 2">
            <a:extLst>
              <a:ext uri="{FF2B5EF4-FFF2-40B4-BE49-F238E27FC236}">
                <a16:creationId xmlns:a16="http://schemas.microsoft.com/office/drawing/2014/main" id="{BC606B32-88C8-46F8-A892-446061875561}"/>
              </a:ext>
            </a:extLst>
          </p:cNvPr>
          <p:cNvSpPr>
            <a:spLocks noGrp="1"/>
          </p:cNvSpPr>
          <p:nvPr>
            <p:ph type="body" idx="1"/>
          </p:nvPr>
        </p:nvSpPr>
        <p:spPr>
          <a:xfrm>
            <a:off x="457200" y="1825625"/>
            <a:ext cx="8229600" cy="4351338"/>
          </a:xfrm>
          <a:prstGeom prst="rect">
            <a:avLst/>
          </a:prstGeom>
          <a:noFill/>
        </p:spPr>
        <p:txBody>
          <a:bodyPr vert="horz" lIns="0" tIns="45720" rIns="91440" bIns="4572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4F0707B2-76CD-463E-AE3E-654AD69596FA}"/>
              </a:ext>
            </a:extLst>
          </p:cNvPr>
          <p:cNvSpPr>
            <a:spLocks noGrp="1"/>
          </p:cNvSpPr>
          <p:nvPr>
            <p:ph type="dt" sz="half" idx="2"/>
          </p:nvPr>
        </p:nvSpPr>
        <p:spPr>
          <a:xfrm>
            <a:off x="7329488" y="6400802"/>
            <a:ext cx="999844" cy="197223"/>
          </a:xfrm>
          <a:prstGeom prst="rect">
            <a:avLst/>
          </a:prstGeom>
        </p:spPr>
        <p:txBody>
          <a:bodyPr vert="horz" lIns="0" tIns="0" rIns="0" bIns="0" rtlCol="0" anchor="t" anchorCtr="0"/>
          <a:lstStyle>
            <a:lvl1pPr algn="r">
              <a:defRPr sz="675">
                <a:solidFill>
                  <a:schemeClr val="accent1"/>
                </a:solidFill>
              </a:defRPr>
            </a:lvl1pPr>
          </a:lstStyle>
          <a:p>
            <a:fld id="{D3D98C6E-DB38-445A-8178-ED23AA64BC1E}" type="datetime4">
              <a:rPr lang="en-US" smtClean="0"/>
              <a:t>September 3, 2024</a:t>
            </a:fld>
            <a:endParaRPr lang="en-US" dirty="0"/>
          </a:p>
        </p:txBody>
      </p:sp>
      <p:sp>
        <p:nvSpPr>
          <p:cNvPr id="5" name="Footer Placeholder 4">
            <a:extLst>
              <a:ext uri="{FF2B5EF4-FFF2-40B4-BE49-F238E27FC236}">
                <a16:creationId xmlns:a16="http://schemas.microsoft.com/office/drawing/2014/main" id="{87AEE54C-68AD-4486-8014-B28CE560FE13}"/>
              </a:ext>
            </a:extLst>
          </p:cNvPr>
          <p:cNvSpPr>
            <a:spLocks noGrp="1"/>
          </p:cNvSpPr>
          <p:nvPr>
            <p:ph type="ftr" sz="quarter" idx="3"/>
          </p:nvPr>
        </p:nvSpPr>
        <p:spPr>
          <a:xfrm>
            <a:off x="2724948" y="6400801"/>
            <a:ext cx="4381655" cy="209176"/>
          </a:xfrm>
          <a:prstGeom prst="rect">
            <a:avLst/>
          </a:prstGeom>
        </p:spPr>
        <p:txBody>
          <a:bodyPr vert="horz" lIns="0" tIns="0" rIns="0" bIns="0" rtlCol="0" anchor="t" anchorCtr="0"/>
          <a:lstStyle>
            <a:lvl1pPr algn="l">
              <a:defRPr sz="675">
                <a:solidFill>
                  <a:schemeClr val="accent1"/>
                </a:solidFill>
              </a:defRPr>
            </a:lvl1pPr>
          </a:lstStyle>
          <a:p>
            <a:endParaRPr lang="en-US" dirty="0"/>
          </a:p>
        </p:txBody>
      </p:sp>
      <p:sp>
        <p:nvSpPr>
          <p:cNvPr id="6" name="Slide Number Placeholder 5">
            <a:extLst>
              <a:ext uri="{FF2B5EF4-FFF2-40B4-BE49-F238E27FC236}">
                <a16:creationId xmlns:a16="http://schemas.microsoft.com/office/drawing/2014/main" id="{ADC1B2D1-9758-4DCF-A947-E6FA30020604}"/>
              </a:ext>
            </a:extLst>
          </p:cNvPr>
          <p:cNvSpPr>
            <a:spLocks noGrp="1"/>
          </p:cNvSpPr>
          <p:nvPr>
            <p:ph type="sldNum" sz="quarter" idx="4"/>
          </p:nvPr>
        </p:nvSpPr>
        <p:spPr>
          <a:xfrm>
            <a:off x="8399930" y="6400801"/>
            <a:ext cx="286870" cy="181909"/>
          </a:xfrm>
          <a:prstGeom prst="rect">
            <a:avLst/>
          </a:prstGeom>
        </p:spPr>
        <p:txBody>
          <a:bodyPr vert="horz" lIns="0" tIns="0" rIns="0" bIns="0" rtlCol="0" anchor="t" anchorCtr="0"/>
          <a:lstStyle>
            <a:lvl1pPr algn="r" fontAlgn="t">
              <a:defRPr sz="675" baseline="0">
                <a:solidFill>
                  <a:schemeClr val="accent1"/>
                </a:solidFill>
              </a:defRPr>
            </a:lvl1pPr>
          </a:lstStyle>
          <a:p>
            <a:fld id="{1C4126A1-9282-4A82-AC02-A59AF4A969C8}" type="slidenum">
              <a:rPr lang="en-US" smtClean="0"/>
              <a:pPr/>
              <a:t>‹#›</a:t>
            </a:fld>
            <a:endParaRPr lang="en-US" dirty="0"/>
          </a:p>
        </p:txBody>
      </p:sp>
      <p:sp>
        <p:nvSpPr>
          <p:cNvPr id="9" name="TextBox 8">
            <a:extLst>
              <a:ext uri="{FF2B5EF4-FFF2-40B4-BE49-F238E27FC236}">
                <a16:creationId xmlns:a16="http://schemas.microsoft.com/office/drawing/2014/main" id="{7E6774D7-0621-A844-AF51-9BC0AAC55D77}"/>
              </a:ext>
            </a:extLst>
          </p:cNvPr>
          <p:cNvSpPr txBox="1"/>
          <p:nvPr userDrawn="1"/>
        </p:nvSpPr>
        <p:spPr>
          <a:xfrm>
            <a:off x="453629" y="6400801"/>
            <a:ext cx="2199560" cy="103875"/>
          </a:xfrm>
          <a:prstGeom prst="rect">
            <a:avLst/>
          </a:prstGeom>
          <a:noFill/>
        </p:spPr>
        <p:txBody>
          <a:bodyPr wrap="square" lIns="0" tIns="0" rIns="0" bIns="0" rtlCol="0">
            <a:spAutoFit/>
          </a:bodyPr>
          <a:lstStyle/>
          <a:p>
            <a:r>
              <a:rPr lang="en-US" sz="675" spc="38" baseline="0" dirty="0">
                <a:solidFill>
                  <a:schemeClr val="accent1"/>
                </a:solidFill>
              </a:rPr>
              <a:t>California Public Utilities Commission</a:t>
            </a:r>
          </a:p>
        </p:txBody>
      </p:sp>
    </p:spTree>
    <p:extLst>
      <p:ext uri="{BB962C8B-B14F-4D97-AF65-F5344CB8AC3E}">
        <p14:creationId xmlns:p14="http://schemas.microsoft.com/office/powerpoint/2010/main" val="1713913340"/>
      </p:ext>
    </p:extLst>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10" r:id="rId10"/>
    <p:sldLayoutId id="2147483711" r:id="rId11"/>
    <p:sldLayoutId id="2147483712" r:id="rId12"/>
  </p:sldLayoutIdLst>
  <p:hf hdr="0" ftr="0" dt="0"/>
  <p:txStyles>
    <p:titleStyle>
      <a:lvl1pPr algn="l" defTabSz="685800" rtl="0" eaLnBrk="1" fontAlgn="b" latinLnBrk="0" hangingPunct="1">
        <a:lnSpc>
          <a:spcPct val="90000"/>
        </a:lnSpc>
        <a:spcBef>
          <a:spcPct val="0"/>
        </a:spcBef>
        <a:buNone/>
        <a:defRPr sz="2700" b="1" kern="1200">
          <a:solidFill>
            <a:schemeClr val="tx2"/>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1800" kern="1200">
          <a:solidFill>
            <a:schemeClr val="tx2"/>
          </a:solidFill>
          <a:latin typeface="+mn-lt"/>
          <a:ea typeface="+mn-ea"/>
          <a:cs typeface="+mn-cs"/>
        </a:defRPr>
      </a:lvl1pPr>
      <a:lvl2pPr marL="428625" indent="-173831" algn="l" defTabSz="685800" rtl="0" eaLnBrk="1" latinLnBrk="0" hangingPunct="1">
        <a:lnSpc>
          <a:spcPct val="90000"/>
        </a:lnSpc>
        <a:spcBef>
          <a:spcPts val="375"/>
        </a:spcBef>
        <a:buFont typeface="Arial" panose="020B0604020202020204" pitchFamily="34" charset="0"/>
        <a:buChar char="•"/>
        <a:tabLst/>
        <a:defRPr sz="1650" kern="1200">
          <a:solidFill>
            <a:schemeClr val="tx2"/>
          </a:solidFill>
          <a:latin typeface="+mn-lt"/>
          <a:ea typeface="+mn-ea"/>
          <a:cs typeface="+mn-cs"/>
        </a:defRPr>
      </a:lvl2pPr>
      <a:lvl3pPr marL="728663" indent="-129779" algn="l" defTabSz="685800" rtl="0" eaLnBrk="1" latinLnBrk="0" hangingPunct="1">
        <a:lnSpc>
          <a:spcPct val="90000"/>
        </a:lnSpc>
        <a:spcBef>
          <a:spcPts val="375"/>
        </a:spcBef>
        <a:buFont typeface="Arial" panose="020B0604020202020204" pitchFamily="34" charset="0"/>
        <a:buChar char="•"/>
        <a:tabLst/>
        <a:defRPr sz="1500" kern="1200">
          <a:solidFill>
            <a:schemeClr val="tx2"/>
          </a:solidFill>
          <a:latin typeface="+mn-lt"/>
          <a:ea typeface="+mn-ea"/>
          <a:cs typeface="+mn-cs"/>
        </a:defRPr>
      </a:lvl3pPr>
      <a:lvl4pPr marL="1072754" indent="-125016" algn="l" defTabSz="685800" rtl="0" eaLnBrk="1" latinLnBrk="0" hangingPunct="1">
        <a:lnSpc>
          <a:spcPct val="90000"/>
        </a:lnSpc>
        <a:spcBef>
          <a:spcPts val="375"/>
        </a:spcBef>
        <a:buFont typeface="Arial" panose="020B0604020202020204" pitchFamily="34" charset="0"/>
        <a:buChar char="•"/>
        <a:tabLst/>
        <a:defRPr sz="1350" kern="1200">
          <a:solidFill>
            <a:schemeClr val="tx2"/>
          </a:solidFill>
          <a:latin typeface="+mn-lt"/>
          <a:ea typeface="+mn-ea"/>
          <a:cs typeface="+mn-cs"/>
        </a:defRPr>
      </a:lvl4pPr>
      <a:lvl5pPr marL="1416844" indent="-129779" algn="l" defTabSz="685800" rtl="0" eaLnBrk="1" latinLnBrk="0" hangingPunct="1">
        <a:lnSpc>
          <a:spcPct val="90000"/>
        </a:lnSpc>
        <a:spcBef>
          <a:spcPts val="375"/>
        </a:spcBef>
        <a:buFont typeface="Arial" panose="020B0604020202020204" pitchFamily="34" charset="0"/>
        <a:buChar char="•"/>
        <a:tabLst/>
        <a:defRPr sz="1200" kern="1200">
          <a:solidFill>
            <a:schemeClr val="tx2"/>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880" userDrawn="1">
          <p15:clr>
            <a:srgbClr val="F26B43"/>
          </p15:clr>
        </p15:guide>
        <p15:guide id="2" orient="horz" pos="2160" userDrawn="1">
          <p15:clr>
            <a:srgbClr val="F26B43"/>
          </p15:clr>
        </p15:guide>
        <p15:guide id="3" pos="288" userDrawn="1">
          <p15:clr>
            <a:srgbClr val="F26B43"/>
          </p15:clr>
        </p15:guide>
        <p15:guide id="4" pos="5472" userDrawn="1">
          <p15:clr>
            <a:srgbClr val="F26B43"/>
          </p15:clr>
        </p15:guide>
        <p15:guide id="5" orient="horz" pos="4032"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DE98372-D69B-4C8A-9CBB-B1C765408554}"/>
              </a:ext>
            </a:extLst>
          </p:cNvPr>
          <p:cNvSpPr>
            <a:spLocks noGrp="1"/>
          </p:cNvSpPr>
          <p:nvPr>
            <p:ph type="title"/>
          </p:nvPr>
        </p:nvSpPr>
        <p:spPr>
          <a:xfrm>
            <a:off x="457200" y="365126"/>
            <a:ext cx="8229600" cy="1325563"/>
          </a:xfrm>
          <a:prstGeom prst="rect">
            <a:avLst/>
          </a:prstGeom>
        </p:spPr>
        <p:txBody>
          <a:bodyPr vert="horz" lIns="0" tIns="45720" rIns="91440" bIns="45720" rtlCol="0" anchor="b" anchorCtr="0">
            <a:noAutofit/>
          </a:bodyPr>
          <a:lstStyle/>
          <a:p>
            <a:r>
              <a:rPr lang="en-US" dirty="0"/>
              <a:t>Click to edit Master title style</a:t>
            </a:r>
          </a:p>
        </p:txBody>
      </p:sp>
      <p:sp>
        <p:nvSpPr>
          <p:cNvPr id="3" name="Text Placeholder 2">
            <a:extLst>
              <a:ext uri="{FF2B5EF4-FFF2-40B4-BE49-F238E27FC236}">
                <a16:creationId xmlns:a16="http://schemas.microsoft.com/office/drawing/2014/main" id="{BC606B32-88C8-46F8-A892-446061875561}"/>
              </a:ext>
            </a:extLst>
          </p:cNvPr>
          <p:cNvSpPr>
            <a:spLocks noGrp="1"/>
          </p:cNvSpPr>
          <p:nvPr>
            <p:ph type="body" idx="1"/>
          </p:nvPr>
        </p:nvSpPr>
        <p:spPr>
          <a:xfrm>
            <a:off x="457200" y="1825625"/>
            <a:ext cx="8229600" cy="4351338"/>
          </a:xfrm>
          <a:prstGeom prst="rect">
            <a:avLst/>
          </a:prstGeom>
          <a:noFill/>
        </p:spPr>
        <p:txBody>
          <a:bodyPr vert="horz" lIns="0" tIns="45720" rIns="91440" bIns="4572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4F0707B2-76CD-463E-AE3E-654AD69596FA}"/>
              </a:ext>
            </a:extLst>
          </p:cNvPr>
          <p:cNvSpPr>
            <a:spLocks noGrp="1"/>
          </p:cNvSpPr>
          <p:nvPr>
            <p:ph type="dt" sz="half" idx="2"/>
          </p:nvPr>
        </p:nvSpPr>
        <p:spPr>
          <a:xfrm>
            <a:off x="7329488" y="6400802"/>
            <a:ext cx="999844" cy="197223"/>
          </a:xfrm>
          <a:prstGeom prst="rect">
            <a:avLst/>
          </a:prstGeom>
        </p:spPr>
        <p:txBody>
          <a:bodyPr vert="horz" lIns="0" tIns="0" rIns="0" bIns="0" rtlCol="0" anchor="t" anchorCtr="0"/>
          <a:lstStyle>
            <a:lvl1pPr algn="r">
              <a:defRPr sz="675">
                <a:solidFill>
                  <a:schemeClr val="accent1"/>
                </a:solidFill>
              </a:defRPr>
            </a:lvl1pPr>
          </a:lstStyle>
          <a:p>
            <a:fld id="{5444A5FA-A712-48D8-9759-40C3A471C823}" type="datetime4">
              <a:rPr lang="en-US" smtClean="0"/>
              <a:t>September 3, 2024</a:t>
            </a:fld>
            <a:endParaRPr lang="en-US" dirty="0"/>
          </a:p>
        </p:txBody>
      </p:sp>
      <p:sp>
        <p:nvSpPr>
          <p:cNvPr id="5" name="Footer Placeholder 4">
            <a:extLst>
              <a:ext uri="{FF2B5EF4-FFF2-40B4-BE49-F238E27FC236}">
                <a16:creationId xmlns:a16="http://schemas.microsoft.com/office/drawing/2014/main" id="{87AEE54C-68AD-4486-8014-B28CE560FE13}"/>
              </a:ext>
            </a:extLst>
          </p:cNvPr>
          <p:cNvSpPr>
            <a:spLocks noGrp="1"/>
          </p:cNvSpPr>
          <p:nvPr>
            <p:ph type="ftr" sz="quarter" idx="3"/>
          </p:nvPr>
        </p:nvSpPr>
        <p:spPr>
          <a:xfrm>
            <a:off x="2724948" y="6400801"/>
            <a:ext cx="4381655" cy="209176"/>
          </a:xfrm>
          <a:prstGeom prst="rect">
            <a:avLst/>
          </a:prstGeom>
        </p:spPr>
        <p:txBody>
          <a:bodyPr vert="horz" lIns="0" tIns="0" rIns="0" bIns="0" rtlCol="0" anchor="t" anchorCtr="0"/>
          <a:lstStyle>
            <a:lvl1pPr algn="l">
              <a:defRPr sz="675">
                <a:solidFill>
                  <a:schemeClr val="accent1"/>
                </a:solidFill>
              </a:defRPr>
            </a:lvl1pPr>
          </a:lstStyle>
          <a:p>
            <a:endParaRPr lang="en-US" dirty="0"/>
          </a:p>
        </p:txBody>
      </p:sp>
      <p:sp>
        <p:nvSpPr>
          <p:cNvPr id="6" name="Slide Number Placeholder 5">
            <a:extLst>
              <a:ext uri="{FF2B5EF4-FFF2-40B4-BE49-F238E27FC236}">
                <a16:creationId xmlns:a16="http://schemas.microsoft.com/office/drawing/2014/main" id="{ADC1B2D1-9758-4DCF-A947-E6FA30020604}"/>
              </a:ext>
            </a:extLst>
          </p:cNvPr>
          <p:cNvSpPr>
            <a:spLocks noGrp="1"/>
          </p:cNvSpPr>
          <p:nvPr>
            <p:ph type="sldNum" sz="quarter" idx="4"/>
          </p:nvPr>
        </p:nvSpPr>
        <p:spPr>
          <a:xfrm>
            <a:off x="8399930" y="6400801"/>
            <a:ext cx="286870" cy="181909"/>
          </a:xfrm>
          <a:prstGeom prst="rect">
            <a:avLst/>
          </a:prstGeom>
        </p:spPr>
        <p:txBody>
          <a:bodyPr vert="horz" lIns="0" tIns="0" rIns="0" bIns="0" rtlCol="0" anchor="t" anchorCtr="0"/>
          <a:lstStyle>
            <a:lvl1pPr algn="r" fontAlgn="t">
              <a:defRPr sz="675" baseline="0">
                <a:solidFill>
                  <a:schemeClr val="accent1"/>
                </a:solidFill>
              </a:defRPr>
            </a:lvl1pPr>
          </a:lstStyle>
          <a:p>
            <a:fld id="{1C4126A1-9282-4A82-AC02-A59AF4A969C8}" type="slidenum">
              <a:rPr lang="en-US" smtClean="0"/>
              <a:pPr/>
              <a:t>‹#›</a:t>
            </a:fld>
            <a:endParaRPr lang="en-US" dirty="0"/>
          </a:p>
        </p:txBody>
      </p:sp>
      <p:sp>
        <p:nvSpPr>
          <p:cNvPr id="9" name="TextBox 8">
            <a:extLst>
              <a:ext uri="{FF2B5EF4-FFF2-40B4-BE49-F238E27FC236}">
                <a16:creationId xmlns:a16="http://schemas.microsoft.com/office/drawing/2014/main" id="{7E6774D7-0621-A844-AF51-9BC0AAC55D77}"/>
              </a:ext>
            </a:extLst>
          </p:cNvPr>
          <p:cNvSpPr txBox="1"/>
          <p:nvPr userDrawn="1"/>
        </p:nvSpPr>
        <p:spPr>
          <a:xfrm>
            <a:off x="453629" y="6400801"/>
            <a:ext cx="2199560" cy="103875"/>
          </a:xfrm>
          <a:prstGeom prst="rect">
            <a:avLst/>
          </a:prstGeom>
          <a:noFill/>
        </p:spPr>
        <p:txBody>
          <a:bodyPr wrap="square" lIns="0" tIns="0" rIns="0" bIns="0" rtlCol="0">
            <a:spAutoFit/>
          </a:bodyPr>
          <a:lstStyle/>
          <a:p>
            <a:r>
              <a:rPr lang="en-US" sz="675" spc="38" baseline="0" dirty="0">
                <a:solidFill>
                  <a:schemeClr val="accent1"/>
                </a:solidFill>
              </a:rPr>
              <a:t>California Public Utilities Commission</a:t>
            </a:r>
          </a:p>
        </p:txBody>
      </p:sp>
    </p:spTree>
    <p:extLst>
      <p:ext uri="{BB962C8B-B14F-4D97-AF65-F5344CB8AC3E}">
        <p14:creationId xmlns:p14="http://schemas.microsoft.com/office/powerpoint/2010/main" val="3163905739"/>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hf hdr="0" ftr="0" dt="0"/>
  <p:txStyles>
    <p:titleStyle>
      <a:lvl1pPr algn="l" defTabSz="685800" rtl="0" eaLnBrk="1" fontAlgn="b" latinLnBrk="0" hangingPunct="1">
        <a:lnSpc>
          <a:spcPct val="90000"/>
        </a:lnSpc>
        <a:spcBef>
          <a:spcPct val="0"/>
        </a:spcBef>
        <a:buNone/>
        <a:defRPr sz="2700" b="1" kern="1200">
          <a:solidFill>
            <a:schemeClr val="bg2"/>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1800" kern="1200">
          <a:solidFill>
            <a:schemeClr val="bg1"/>
          </a:solidFill>
          <a:latin typeface="+mn-lt"/>
          <a:ea typeface="+mn-ea"/>
          <a:cs typeface="+mn-cs"/>
        </a:defRPr>
      </a:lvl1pPr>
      <a:lvl2pPr marL="428625" indent="-173831" algn="l" defTabSz="685800" rtl="0" eaLnBrk="1" latinLnBrk="0" hangingPunct="1">
        <a:lnSpc>
          <a:spcPct val="90000"/>
        </a:lnSpc>
        <a:spcBef>
          <a:spcPts val="375"/>
        </a:spcBef>
        <a:buFont typeface="Arial" panose="020B0604020202020204" pitchFamily="34" charset="0"/>
        <a:buChar char="•"/>
        <a:tabLst/>
        <a:defRPr sz="1650" kern="1200">
          <a:solidFill>
            <a:schemeClr val="bg1"/>
          </a:solidFill>
          <a:latin typeface="+mn-lt"/>
          <a:ea typeface="+mn-ea"/>
          <a:cs typeface="+mn-cs"/>
        </a:defRPr>
      </a:lvl2pPr>
      <a:lvl3pPr marL="728663" indent="-129779" algn="l" defTabSz="685800" rtl="0" eaLnBrk="1" latinLnBrk="0" hangingPunct="1">
        <a:lnSpc>
          <a:spcPct val="90000"/>
        </a:lnSpc>
        <a:spcBef>
          <a:spcPts val="375"/>
        </a:spcBef>
        <a:buFont typeface="Arial" panose="020B0604020202020204" pitchFamily="34" charset="0"/>
        <a:buChar char="•"/>
        <a:tabLst/>
        <a:defRPr sz="1500" kern="1200">
          <a:solidFill>
            <a:schemeClr val="bg1"/>
          </a:solidFill>
          <a:latin typeface="+mn-lt"/>
          <a:ea typeface="+mn-ea"/>
          <a:cs typeface="+mn-cs"/>
        </a:defRPr>
      </a:lvl3pPr>
      <a:lvl4pPr marL="1072754" indent="-125016" algn="l" defTabSz="685800" rtl="0" eaLnBrk="1" latinLnBrk="0" hangingPunct="1">
        <a:lnSpc>
          <a:spcPct val="90000"/>
        </a:lnSpc>
        <a:spcBef>
          <a:spcPts val="375"/>
        </a:spcBef>
        <a:buFont typeface="Arial" panose="020B0604020202020204" pitchFamily="34" charset="0"/>
        <a:buChar char="•"/>
        <a:tabLst/>
        <a:defRPr sz="1350" kern="1200">
          <a:solidFill>
            <a:schemeClr val="bg1"/>
          </a:solidFill>
          <a:latin typeface="+mn-lt"/>
          <a:ea typeface="+mn-ea"/>
          <a:cs typeface="+mn-cs"/>
        </a:defRPr>
      </a:lvl4pPr>
      <a:lvl5pPr marL="1416844" indent="-129779" algn="l" defTabSz="685800" rtl="0" eaLnBrk="1" latinLnBrk="0" hangingPunct="1">
        <a:lnSpc>
          <a:spcPct val="90000"/>
        </a:lnSpc>
        <a:spcBef>
          <a:spcPts val="375"/>
        </a:spcBef>
        <a:buFont typeface="Arial" panose="020B0604020202020204" pitchFamily="34" charset="0"/>
        <a:buChar char="•"/>
        <a:tabLst/>
        <a:defRPr sz="1200" kern="1200">
          <a:solidFill>
            <a:schemeClr val="bg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880" userDrawn="1">
          <p15:clr>
            <a:srgbClr val="F26B43"/>
          </p15:clr>
        </p15:guide>
        <p15:guide id="2" orient="horz" pos="2160" userDrawn="1">
          <p15:clr>
            <a:srgbClr val="F26B43"/>
          </p15:clr>
        </p15:guide>
        <p15:guide id="3" pos="288" userDrawn="1">
          <p15:clr>
            <a:srgbClr val="F26B43"/>
          </p15:clr>
        </p15:guide>
        <p15:guide id="4" pos="5472" userDrawn="1">
          <p15:clr>
            <a:srgbClr val="F26B43"/>
          </p15:clr>
        </p15:guide>
        <p15:guide id="5" orient="horz" pos="4032"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accent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DE98372-D69B-4C8A-9CBB-B1C765408554}"/>
              </a:ext>
            </a:extLst>
          </p:cNvPr>
          <p:cNvSpPr>
            <a:spLocks noGrp="1"/>
          </p:cNvSpPr>
          <p:nvPr>
            <p:ph type="title"/>
          </p:nvPr>
        </p:nvSpPr>
        <p:spPr>
          <a:xfrm>
            <a:off x="457200" y="365126"/>
            <a:ext cx="8229600" cy="1325563"/>
          </a:xfrm>
          <a:prstGeom prst="rect">
            <a:avLst/>
          </a:prstGeom>
        </p:spPr>
        <p:txBody>
          <a:bodyPr vert="horz" lIns="0" tIns="45720" rIns="91440" bIns="45720" rtlCol="0" anchor="b" anchorCtr="0">
            <a:noAutofit/>
          </a:bodyPr>
          <a:lstStyle/>
          <a:p>
            <a:r>
              <a:rPr lang="en-US" dirty="0"/>
              <a:t>Click to edit Master title style</a:t>
            </a:r>
          </a:p>
        </p:txBody>
      </p:sp>
      <p:sp>
        <p:nvSpPr>
          <p:cNvPr id="3" name="Text Placeholder 2">
            <a:extLst>
              <a:ext uri="{FF2B5EF4-FFF2-40B4-BE49-F238E27FC236}">
                <a16:creationId xmlns:a16="http://schemas.microsoft.com/office/drawing/2014/main" id="{BC606B32-88C8-46F8-A892-446061875561}"/>
              </a:ext>
            </a:extLst>
          </p:cNvPr>
          <p:cNvSpPr>
            <a:spLocks noGrp="1"/>
          </p:cNvSpPr>
          <p:nvPr>
            <p:ph type="body" idx="1"/>
          </p:nvPr>
        </p:nvSpPr>
        <p:spPr>
          <a:xfrm>
            <a:off x="457200" y="1825625"/>
            <a:ext cx="8229600" cy="4351338"/>
          </a:xfrm>
          <a:prstGeom prst="rect">
            <a:avLst/>
          </a:prstGeom>
          <a:noFill/>
        </p:spPr>
        <p:txBody>
          <a:bodyPr vert="horz" lIns="0" tIns="45720" rIns="91440" bIns="4572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4F0707B2-76CD-463E-AE3E-654AD69596FA}"/>
              </a:ext>
            </a:extLst>
          </p:cNvPr>
          <p:cNvSpPr>
            <a:spLocks noGrp="1"/>
          </p:cNvSpPr>
          <p:nvPr>
            <p:ph type="dt" sz="half" idx="2"/>
          </p:nvPr>
        </p:nvSpPr>
        <p:spPr>
          <a:xfrm>
            <a:off x="7329488" y="6400802"/>
            <a:ext cx="999844" cy="197223"/>
          </a:xfrm>
          <a:prstGeom prst="rect">
            <a:avLst/>
          </a:prstGeom>
        </p:spPr>
        <p:txBody>
          <a:bodyPr vert="horz" lIns="0" tIns="0" rIns="0" bIns="0" rtlCol="0" anchor="t" anchorCtr="0"/>
          <a:lstStyle>
            <a:lvl1pPr algn="r">
              <a:defRPr sz="675">
                <a:solidFill>
                  <a:schemeClr val="bg1"/>
                </a:solidFill>
              </a:defRPr>
            </a:lvl1pPr>
          </a:lstStyle>
          <a:p>
            <a:fld id="{89959163-0545-4812-B311-5ECBEDBE25F5}" type="datetime4">
              <a:rPr lang="en-US" smtClean="0"/>
              <a:t>September 3, 2024</a:t>
            </a:fld>
            <a:endParaRPr lang="en-US" dirty="0"/>
          </a:p>
        </p:txBody>
      </p:sp>
      <p:sp>
        <p:nvSpPr>
          <p:cNvPr id="5" name="Footer Placeholder 4">
            <a:extLst>
              <a:ext uri="{FF2B5EF4-FFF2-40B4-BE49-F238E27FC236}">
                <a16:creationId xmlns:a16="http://schemas.microsoft.com/office/drawing/2014/main" id="{87AEE54C-68AD-4486-8014-B28CE560FE13}"/>
              </a:ext>
            </a:extLst>
          </p:cNvPr>
          <p:cNvSpPr>
            <a:spLocks noGrp="1"/>
          </p:cNvSpPr>
          <p:nvPr>
            <p:ph type="ftr" sz="quarter" idx="3"/>
          </p:nvPr>
        </p:nvSpPr>
        <p:spPr>
          <a:xfrm>
            <a:off x="2724948" y="6400801"/>
            <a:ext cx="4381655" cy="209176"/>
          </a:xfrm>
          <a:prstGeom prst="rect">
            <a:avLst/>
          </a:prstGeom>
        </p:spPr>
        <p:txBody>
          <a:bodyPr vert="horz" lIns="0" tIns="0" rIns="0" bIns="0" rtlCol="0" anchor="t" anchorCtr="0"/>
          <a:lstStyle>
            <a:lvl1pPr algn="l">
              <a:defRPr sz="675">
                <a:solidFill>
                  <a:schemeClr val="bg1"/>
                </a:solidFill>
              </a:defRPr>
            </a:lvl1pPr>
          </a:lstStyle>
          <a:p>
            <a:endParaRPr lang="en-US" dirty="0"/>
          </a:p>
        </p:txBody>
      </p:sp>
      <p:sp>
        <p:nvSpPr>
          <p:cNvPr id="6" name="Slide Number Placeholder 5">
            <a:extLst>
              <a:ext uri="{FF2B5EF4-FFF2-40B4-BE49-F238E27FC236}">
                <a16:creationId xmlns:a16="http://schemas.microsoft.com/office/drawing/2014/main" id="{ADC1B2D1-9758-4DCF-A947-E6FA30020604}"/>
              </a:ext>
            </a:extLst>
          </p:cNvPr>
          <p:cNvSpPr>
            <a:spLocks noGrp="1"/>
          </p:cNvSpPr>
          <p:nvPr>
            <p:ph type="sldNum" sz="quarter" idx="4"/>
          </p:nvPr>
        </p:nvSpPr>
        <p:spPr>
          <a:xfrm>
            <a:off x="8399930" y="6400801"/>
            <a:ext cx="286870" cy="181909"/>
          </a:xfrm>
          <a:prstGeom prst="rect">
            <a:avLst/>
          </a:prstGeom>
        </p:spPr>
        <p:txBody>
          <a:bodyPr vert="horz" lIns="0" tIns="0" rIns="0" bIns="0" rtlCol="0" anchor="t" anchorCtr="0"/>
          <a:lstStyle>
            <a:lvl1pPr algn="r" fontAlgn="t">
              <a:defRPr sz="675" baseline="0">
                <a:solidFill>
                  <a:schemeClr val="bg1"/>
                </a:solidFill>
              </a:defRPr>
            </a:lvl1pPr>
          </a:lstStyle>
          <a:p>
            <a:fld id="{1C4126A1-9282-4A82-AC02-A59AF4A969C8}" type="slidenum">
              <a:rPr lang="en-US" smtClean="0"/>
              <a:pPr/>
              <a:t>‹#›</a:t>
            </a:fld>
            <a:endParaRPr lang="en-US" dirty="0"/>
          </a:p>
        </p:txBody>
      </p:sp>
      <p:sp>
        <p:nvSpPr>
          <p:cNvPr id="9" name="TextBox 8">
            <a:extLst>
              <a:ext uri="{FF2B5EF4-FFF2-40B4-BE49-F238E27FC236}">
                <a16:creationId xmlns:a16="http://schemas.microsoft.com/office/drawing/2014/main" id="{7E6774D7-0621-A844-AF51-9BC0AAC55D77}"/>
              </a:ext>
            </a:extLst>
          </p:cNvPr>
          <p:cNvSpPr txBox="1"/>
          <p:nvPr userDrawn="1"/>
        </p:nvSpPr>
        <p:spPr>
          <a:xfrm>
            <a:off x="453629" y="6400801"/>
            <a:ext cx="2199560" cy="103875"/>
          </a:xfrm>
          <a:prstGeom prst="rect">
            <a:avLst/>
          </a:prstGeom>
          <a:noFill/>
        </p:spPr>
        <p:txBody>
          <a:bodyPr wrap="square" lIns="0" tIns="0" rIns="0" bIns="0" rtlCol="0">
            <a:spAutoFit/>
          </a:bodyPr>
          <a:lstStyle/>
          <a:p>
            <a:r>
              <a:rPr lang="en-US" sz="675" spc="38" baseline="0" dirty="0">
                <a:solidFill>
                  <a:schemeClr val="bg1"/>
                </a:solidFill>
              </a:rPr>
              <a:t>California Public Utilities Commission</a:t>
            </a:r>
          </a:p>
        </p:txBody>
      </p:sp>
    </p:spTree>
    <p:extLst>
      <p:ext uri="{BB962C8B-B14F-4D97-AF65-F5344CB8AC3E}">
        <p14:creationId xmlns:p14="http://schemas.microsoft.com/office/powerpoint/2010/main" val="440874234"/>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Lst>
  <p:hf hdr="0" ftr="0" dt="0"/>
  <p:txStyles>
    <p:titleStyle>
      <a:lvl1pPr algn="l" defTabSz="685800" rtl="0" eaLnBrk="1" fontAlgn="b" latinLnBrk="0" hangingPunct="1">
        <a:lnSpc>
          <a:spcPct val="90000"/>
        </a:lnSpc>
        <a:spcBef>
          <a:spcPct val="0"/>
        </a:spcBef>
        <a:buNone/>
        <a:defRPr sz="2700" b="1" kern="1200">
          <a:solidFill>
            <a:schemeClr val="bg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1800" kern="1200">
          <a:solidFill>
            <a:schemeClr val="bg1"/>
          </a:solidFill>
          <a:latin typeface="+mn-lt"/>
          <a:ea typeface="+mn-ea"/>
          <a:cs typeface="+mn-cs"/>
        </a:defRPr>
      </a:lvl1pPr>
      <a:lvl2pPr marL="428625" indent="-173831" algn="l" defTabSz="685800" rtl="0" eaLnBrk="1" latinLnBrk="0" hangingPunct="1">
        <a:lnSpc>
          <a:spcPct val="90000"/>
        </a:lnSpc>
        <a:spcBef>
          <a:spcPts val="375"/>
        </a:spcBef>
        <a:buFont typeface="Arial" panose="020B0604020202020204" pitchFamily="34" charset="0"/>
        <a:buChar char="•"/>
        <a:tabLst/>
        <a:defRPr sz="1650" kern="1200">
          <a:solidFill>
            <a:schemeClr val="bg1"/>
          </a:solidFill>
          <a:latin typeface="+mn-lt"/>
          <a:ea typeface="+mn-ea"/>
          <a:cs typeface="+mn-cs"/>
        </a:defRPr>
      </a:lvl2pPr>
      <a:lvl3pPr marL="728663" indent="-129779" algn="l" defTabSz="685800" rtl="0" eaLnBrk="1" latinLnBrk="0" hangingPunct="1">
        <a:lnSpc>
          <a:spcPct val="90000"/>
        </a:lnSpc>
        <a:spcBef>
          <a:spcPts val="375"/>
        </a:spcBef>
        <a:buFont typeface="Arial" panose="020B0604020202020204" pitchFamily="34" charset="0"/>
        <a:buChar char="•"/>
        <a:tabLst/>
        <a:defRPr sz="1500" kern="1200">
          <a:solidFill>
            <a:schemeClr val="bg1"/>
          </a:solidFill>
          <a:latin typeface="+mn-lt"/>
          <a:ea typeface="+mn-ea"/>
          <a:cs typeface="+mn-cs"/>
        </a:defRPr>
      </a:lvl3pPr>
      <a:lvl4pPr marL="1072754" indent="-125016" algn="l" defTabSz="685800" rtl="0" eaLnBrk="1" latinLnBrk="0" hangingPunct="1">
        <a:lnSpc>
          <a:spcPct val="90000"/>
        </a:lnSpc>
        <a:spcBef>
          <a:spcPts val="375"/>
        </a:spcBef>
        <a:buFont typeface="Arial" panose="020B0604020202020204" pitchFamily="34" charset="0"/>
        <a:buChar char="•"/>
        <a:tabLst/>
        <a:defRPr sz="1350" kern="1200">
          <a:solidFill>
            <a:schemeClr val="bg1"/>
          </a:solidFill>
          <a:latin typeface="+mn-lt"/>
          <a:ea typeface="+mn-ea"/>
          <a:cs typeface="+mn-cs"/>
        </a:defRPr>
      </a:lvl4pPr>
      <a:lvl5pPr marL="1416844" indent="-129779" algn="l" defTabSz="685800" rtl="0" eaLnBrk="1" latinLnBrk="0" hangingPunct="1">
        <a:lnSpc>
          <a:spcPct val="90000"/>
        </a:lnSpc>
        <a:spcBef>
          <a:spcPts val="375"/>
        </a:spcBef>
        <a:buFont typeface="Arial" panose="020B0604020202020204" pitchFamily="34" charset="0"/>
        <a:buChar char="•"/>
        <a:tabLst/>
        <a:defRPr sz="1200" kern="1200">
          <a:solidFill>
            <a:schemeClr val="bg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880" userDrawn="1">
          <p15:clr>
            <a:srgbClr val="F26B43"/>
          </p15:clr>
        </p15:guide>
        <p15:guide id="2" orient="horz" pos="2160" userDrawn="1">
          <p15:clr>
            <a:srgbClr val="F26B43"/>
          </p15:clr>
        </p15:guide>
        <p15:guide id="3" pos="288" userDrawn="1">
          <p15:clr>
            <a:srgbClr val="F26B43"/>
          </p15:clr>
        </p15:guide>
        <p15:guide id="4" pos="5472" userDrawn="1">
          <p15:clr>
            <a:srgbClr val="F26B43"/>
          </p15:clr>
        </p15:guide>
        <p15:guide id="5" orient="horz" pos="4032"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accent2"/>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DE98372-D69B-4C8A-9CBB-B1C765408554}"/>
              </a:ext>
            </a:extLst>
          </p:cNvPr>
          <p:cNvSpPr>
            <a:spLocks noGrp="1"/>
          </p:cNvSpPr>
          <p:nvPr>
            <p:ph type="title"/>
          </p:nvPr>
        </p:nvSpPr>
        <p:spPr>
          <a:xfrm>
            <a:off x="457200" y="365126"/>
            <a:ext cx="8229600" cy="1325563"/>
          </a:xfrm>
          <a:prstGeom prst="rect">
            <a:avLst/>
          </a:prstGeom>
        </p:spPr>
        <p:txBody>
          <a:bodyPr vert="horz" lIns="0" tIns="45720" rIns="91440" bIns="45720" rtlCol="0" anchor="b" anchorCtr="0">
            <a:noAutofit/>
          </a:bodyPr>
          <a:lstStyle/>
          <a:p>
            <a:r>
              <a:rPr lang="en-US" dirty="0"/>
              <a:t>Click to edit Master title style</a:t>
            </a:r>
          </a:p>
        </p:txBody>
      </p:sp>
      <p:sp>
        <p:nvSpPr>
          <p:cNvPr id="3" name="Text Placeholder 2">
            <a:extLst>
              <a:ext uri="{FF2B5EF4-FFF2-40B4-BE49-F238E27FC236}">
                <a16:creationId xmlns:a16="http://schemas.microsoft.com/office/drawing/2014/main" id="{BC606B32-88C8-46F8-A892-446061875561}"/>
              </a:ext>
            </a:extLst>
          </p:cNvPr>
          <p:cNvSpPr>
            <a:spLocks noGrp="1"/>
          </p:cNvSpPr>
          <p:nvPr>
            <p:ph type="body" idx="1"/>
          </p:nvPr>
        </p:nvSpPr>
        <p:spPr>
          <a:xfrm>
            <a:off x="457200" y="1825625"/>
            <a:ext cx="8229600" cy="4351338"/>
          </a:xfrm>
          <a:prstGeom prst="rect">
            <a:avLst/>
          </a:prstGeom>
          <a:noFill/>
        </p:spPr>
        <p:txBody>
          <a:bodyPr vert="horz" lIns="0" tIns="45720" rIns="91440" bIns="4572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4F0707B2-76CD-463E-AE3E-654AD69596FA}"/>
              </a:ext>
            </a:extLst>
          </p:cNvPr>
          <p:cNvSpPr>
            <a:spLocks noGrp="1"/>
          </p:cNvSpPr>
          <p:nvPr>
            <p:ph type="dt" sz="half" idx="2"/>
          </p:nvPr>
        </p:nvSpPr>
        <p:spPr>
          <a:xfrm>
            <a:off x="7329488" y="6400802"/>
            <a:ext cx="999844" cy="197223"/>
          </a:xfrm>
          <a:prstGeom prst="rect">
            <a:avLst/>
          </a:prstGeom>
        </p:spPr>
        <p:txBody>
          <a:bodyPr vert="horz" lIns="0" tIns="0" rIns="0" bIns="0" rtlCol="0" anchor="t" anchorCtr="0"/>
          <a:lstStyle>
            <a:lvl1pPr algn="r">
              <a:defRPr sz="675">
                <a:solidFill>
                  <a:schemeClr val="bg1"/>
                </a:solidFill>
              </a:defRPr>
            </a:lvl1pPr>
          </a:lstStyle>
          <a:p>
            <a:fld id="{CAB57F1F-C469-48BC-9512-08C03181E532}" type="datetime4">
              <a:rPr lang="en-US" smtClean="0"/>
              <a:t>September 3, 2024</a:t>
            </a:fld>
            <a:endParaRPr lang="en-US" dirty="0"/>
          </a:p>
        </p:txBody>
      </p:sp>
      <p:sp>
        <p:nvSpPr>
          <p:cNvPr id="5" name="Footer Placeholder 4">
            <a:extLst>
              <a:ext uri="{FF2B5EF4-FFF2-40B4-BE49-F238E27FC236}">
                <a16:creationId xmlns:a16="http://schemas.microsoft.com/office/drawing/2014/main" id="{87AEE54C-68AD-4486-8014-B28CE560FE13}"/>
              </a:ext>
            </a:extLst>
          </p:cNvPr>
          <p:cNvSpPr>
            <a:spLocks noGrp="1"/>
          </p:cNvSpPr>
          <p:nvPr>
            <p:ph type="ftr" sz="quarter" idx="3"/>
          </p:nvPr>
        </p:nvSpPr>
        <p:spPr>
          <a:xfrm>
            <a:off x="2724948" y="6400801"/>
            <a:ext cx="4381655" cy="209176"/>
          </a:xfrm>
          <a:prstGeom prst="rect">
            <a:avLst/>
          </a:prstGeom>
        </p:spPr>
        <p:txBody>
          <a:bodyPr vert="horz" lIns="0" tIns="0" rIns="0" bIns="0" rtlCol="0" anchor="t" anchorCtr="0"/>
          <a:lstStyle>
            <a:lvl1pPr algn="l">
              <a:defRPr sz="675">
                <a:solidFill>
                  <a:schemeClr val="bg1"/>
                </a:solidFill>
              </a:defRPr>
            </a:lvl1pPr>
          </a:lstStyle>
          <a:p>
            <a:endParaRPr lang="en-US" dirty="0"/>
          </a:p>
        </p:txBody>
      </p:sp>
      <p:sp>
        <p:nvSpPr>
          <p:cNvPr id="6" name="Slide Number Placeholder 5">
            <a:extLst>
              <a:ext uri="{FF2B5EF4-FFF2-40B4-BE49-F238E27FC236}">
                <a16:creationId xmlns:a16="http://schemas.microsoft.com/office/drawing/2014/main" id="{ADC1B2D1-9758-4DCF-A947-E6FA30020604}"/>
              </a:ext>
            </a:extLst>
          </p:cNvPr>
          <p:cNvSpPr>
            <a:spLocks noGrp="1"/>
          </p:cNvSpPr>
          <p:nvPr>
            <p:ph type="sldNum" sz="quarter" idx="4"/>
          </p:nvPr>
        </p:nvSpPr>
        <p:spPr>
          <a:xfrm>
            <a:off x="8399930" y="6400801"/>
            <a:ext cx="286870" cy="181909"/>
          </a:xfrm>
          <a:prstGeom prst="rect">
            <a:avLst/>
          </a:prstGeom>
        </p:spPr>
        <p:txBody>
          <a:bodyPr vert="horz" lIns="0" tIns="0" rIns="0" bIns="0" rtlCol="0" anchor="t" anchorCtr="0"/>
          <a:lstStyle>
            <a:lvl1pPr algn="r" fontAlgn="t">
              <a:defRPr sz="675" baseline="0">
                <a:solidFill>
                  <a:schemeClr val="bg1"/>
                </a:solidFill>
              </a:defRPr>
            </a:lvl1pPr>
          </a:lstStyle>
          <a:p>
            <a:fld id="{1C4126A1-9282-4A82-AC02-A59AF4A969C8}" type="slidenum">
              <a:rPr lang="en-US" smtClean="0"/>
              <a:pPr/>
              <a:t>‹#›</a:t>
            </a:fld>
            <a:endParaRPr lang="en-US" dirty="0"/>
          </a:p>
        </p:txBody>
      </p:sp>
      <p:sp>
        <p:nvSpPr>
          <p:cNvPr id="9" name="TextBox 8">
            <a:extLst>
              <a:ext uri="{FF2B5EF4-FFF2-40B4-BE49-F238E27FC236}">
                <a16:creationId xmlns:a16="http://schemas.microsoft.com/office/drawing/2014/main" id="{7E6774D7-0621-A844-AF51-9BC0AAC55D77}"/>
              </a:ext>
            </a:extLst>
          </p:cNvPr>
          <p:cNvSpPr txBox="1"/>
          <p:nvPr userDrawn="1"/>
        </p:nvSpPr>
        <p:spPr>
          <a:xfrm>
            <a:off x="453629" y="6400801"/>
            <a:ext cx="2199560" cy="103875"/>
          </a:xfrm>
          <a:prstGeom prst="rect">
            <a:avLst/>
          </a:prstGeom>
          <a:noFill/>
        </p:spPr>
        <p:txBody>
          <a:bodyPr wrap="square" lIns="0" tIns="0" rIns="0" bIns="0" rtlCol="0">
            <a:spAutoFit/>
          </a:bodyPr>
          <a:lstStyle/>
          <a:p>
            <a:r>
              <a:rPr lang="en-US" sz="675" spc="38" baseline="0" dirty="0">
                <a:solidFill>
                  <a:schemeClr val="bg1"/>
                </a:solidFill>
              </a:rPr>
              <a:t>California Public Utilities Commission</a:t>
            </a:r>
          </a:p>
        </p:txBody>
      </p:sp>
    </p:spTree>
    <p:extLst>
      <p:ext uri="{BB962C8B-B14F-4D97-AF65-F5344CB8AC3E}">
        <p14:creationId xmlns:p14="http://schemas.microsoft.com/office/powerpoint/2010/main" val="1296284975"/>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Lst>
  <p:hf hdr="0" ftr="0" dt="0"/>
  <p:txStyles>
    <p:titleStyle>
      <a:lvl1pPr algn="l" defTabSz="685800" rtl="0" eaLnBrk="1" fontAlgn="b" latinLnBrk="0" hangingPunct="1">
        <a:lnSpc>
          <a:spcPct val="90000"/>
        </a:lnSpc>
        <a:spcBef>
          <a:spcPct val="0"/>
        </a:spcBef>
        <a:buNone/>
        <a:defRPr sz="2700" b="1" kern="1200">
          <a:solidFill>
            <a:schemeClr val="tx2"/>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1800" kern="1200">
          <a:solidFill>
            <a:schemeClr val="tx2"/>
          </a:solidFill>
          <a:latin typeface="+mn-lt"/>
          <a:ea typeface="+mn-ea"/>
          <a:cs typeface="+mn-cs"/>
        </a:defRPr>
      </a:lvl1pPr>
      <a:lvl2pPr marL="428625" indent="-173831" algn="l" defTabSz="685800" rtl="0" eaLnBrk="1" latinLnBrk="0" hangingPunct="1">
        <a:lnSpc>
          <a:spcPct val="90000"/>
        </a:lnSpc>
        <a:spcBef>
          <a:spcPts val="375"/>
        </a:spcBef>
        <a:buFont typeface="Arial" panose="020B0604020202020204" pitchFamily="34" charset="0"/>
        <a:buChar char="•"/>
        <a:tabLst/>
        <a:defRPr sz="1650" kern="1200">
          <a:solidFill>
            <a:schemeClr val="tx2"/>
          </a:solidFill>
          <a:latin typeface="+mn-lt"/>
          <a:ea typeface="+mn-ea"/>
          <a:cs typeface="+mn-cs"/>
        </a:defRPr>
      </a:lvl2pPr>
      <a:lvl3pPr marL="728663" indent="-129779" algn="l" defTabSz="685800" rtl="0" eaLnBrk="1" latinLnBrk="0" hangingPunct="1">
        <a:lnSpc>
          <a:spcPct val="90000"/>
        </a:lnSpc>
        <a:spcBef>
          <a:spcPts val="375"/>
        </a:spcBef>
        <a:buFont typeface="Arial" panose="020B0604020202020204" pitchFamily="34" charset="0"/>
        <a:buChar char="•"/>
        <a:tabLst/>
        <a:defRPr sz="1500" kern="1200">
          <a:solidFill>
            <a:schemeClr val="tx2"/>
          </a:solidFill>
          <a:latin typeface="+mn-lt"/>
          <a:ea typeface="+mn-ea"/>
          <a:cs typeface="+mn-cs"/>
        </a:defRPr>
      </a:lvl3pPr>
      <a:lvl4pPr marL="1072754" indent="-125016" algn="l" defTabSz="685800" rtl="0" eaLnBrk="1" latinLnBrk="0" hangingPunct="1">
        <a:lnSpc>
          <a:spcPct val="90000"/>
        </a:lnSpc>
        <a:spcBef>
          <a:spcPts val="375"/>
        </a:spcBef>
        <a:buFont typeface="Arial" panose="020B0604020202020204" pitchFamily="34" charset="0"/>
        <a:buChar char="•"/>
        <a:tabLst/>
        <a:defRPr sz="1350" kern="1200">
          <a:solidFill>
            <a:schemeClr val="tx2"/>
          </a:solidFill>
          <a:latin typeface="+mn-lt"/>
          <a:ea typeface="+mn-ea"/>
          <a:cs typeface="+mn-cs"/>
        </a:defRPr>
      </a:lvl4pPr>
      <a:lvl5pPr marL="1416844" indent="-129779" algn="l" defTabSz="685800" rtl="0" eaLnBrk="1" latinLnBrk="0" hangingPunct="1">
        <a:lnSpc>
          <a:spcPct val="90000"/>
        </a:lnSpc>
        <a:spcBef>
          <a:spcPts val="375"/>
        </a:spcBef>
        <a:buFont typeface="Arial" panose="020B0604020202020204" pitchFamily="34" charset="0"/>
        <a:buChar char="•"/>
        <a:tabLst/>
        <a:defRPr sz="1200" kern="1200">
          <a:solidFill>
            <a:schemeClr val="tx2"/>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880" userDrawn="1">
          <p15:clr>
            <a:srgbClr val="F26B43"/>
          </p15:clr>
        </p15:guide>
        <p15:guide id="2" orient="horz" pos="2160" userDrawn="1">
          <p15:clr>
            <a:srgbClr val="F26B43"/>
          </p15:clr>
        </p15:guide>
        <p15:guide id="3" pos="288" userDrawn="1">
          <p15:clr>
            <a:srgbClr val="F26B43"/>
          </p15:clr>
        </p15:guide>
        <p15:guide id="4" pos="5472" userDrawn="1">
          <p15:clr>
            <a:srgbClr val="F26B43"/>
          </p15:clr>
        </p15:guide>
        <p15:guide id="5" orient="horz" pos="4032"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4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43D9E9-B0A2-904D-9E33-1C1DE5F4DC4E}"/>
              </a:ext>
            </a:extLst>
          </p:cNvPr>
          <p:cNvSpPr>
            <a:spLocks noGrp="1"/>
          </p:cNvSpPr>
          <p:nvPr>
            <p:ph type="ctrTitle"/>
          </p:nvPr>
        </p:nvSpPr>
        <p:spPr/>
        <p:txBody>
          <a:bodyPr>
            <a:noAutofit/>
          </a:bodyPr>
          <a:lstStyle/>
          <a:p>
            <a:r>
              <a:rPr lang="en-US" dirty="0"/>
              <a:t>DDTP Advisory Committees</a:t>
            </a:r>
          </a:p>
        </p:txBody>
      </p:sp>
      <p:sp>
        <p:nvSpPr>
          <p:cNvPr id="3" name="Subtitle 2">
            <a:extLst>
              <a:ext uri="{FF2B5EF4-FFF2-40B4-BE49-F238E27FC236}">
                <a16:creationId xmlns:a16="http://schemas.microsoft.com/office/drawing/2014/main" id="{769610A6-BF99-D444-8765-3D077C18B11A}"/>
              </a:ext>
            </a:extLst>
          </p:cNvPr>
          <p:cNvSpPr>
            <a:spLocks noGrp="1"/>
          </p:cNvSpPr>
          <p:nvPr>
            <p:ph type="subTitle" idx="1"/>
          </p:nvPr>
        </p:nvSpPr>
        <p:spPr/>
        <p:txBody>
          <a:bodyPr>
            <a:noAutofit/>
          </a:bodyPr>
          <a:lstStyle/>
          <a:p>
            <a:r>
              <a:rPr lang="en-US" b="1" dirty="0">
                <a:solidFill>
                  <a:srgbClr val="FF0000"/>
                </a:solidFill>
              </a:rPr>
              <a:t>A Brief Primer on Bagley-Keene Open Meeting Act</a:t>
            </a:r>
          </a:p>
          <a:p>
            <a:r>
              <a:rPr lang="en-US" dirty="0">
                <a:solidFill>
                  <a:srgbClr val="FF0000"/>
                </a:solidFill>
              </a:rPr>
              <a:t>TADDAC/EPAC Joint Meeting</a:t>
            </a:r>
          </a:p>
          <a:p>
            <a:r>
              <a:rPr lang="en-US" dirty="0">
                <a:solidFill>
                  <a:srgbClr val="FF0000"/>
                </a:solidFill>
              </a:rPr>
              <a:t>September 2024</a:t>
            </a:r>
          </a:p>
        </p:txBody>
      </p:sp>
    </p:spTree>
    <p:extLst>
      <p:ext uri="{BB962C8B-B14F-4D97-AF65-F5344CB8AC3E}">
        <p14:creationId xmlns:p14="http://schemas.microsoft.com/office/powerpoint/2010/main" val="42708092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B923A7-91EA-5D53-ED8B-22CE23103C32}"/>
              </a:ext>
            </a:extLst>
          </p:cNvPr>
          <p:cNvSpPr>
            <a:spLocks noGrp="1"/>
          </p:cNvSpPr>
          <p:nvPr>
            <p:ph type="title"/>
          </p:nvPr>
        </p:nvSpPr>
        <p:spPr/>
        <p:txBody>
          <a:bodyPr/>
          <a:lstStyle/>
          <a:p>
            <a:r>
              <a:rPr lang="en-US" dirty="0"/>
              <a:t>Hybrid and Remote Meetings – </a:t>
            </a:r>
            <a:br>
              <a:rPr lang="en-US" dirty="0"/>
            </a:br>
            <a:r>
              <a:rPr lang="en-US" dirty="0"/>
              <a:t>Determining Quorum</a:t>
            </a:r>
            <a:br>
              <a:rPr lang="en-US" dirty="0"/>
            </a:br>
            <a:r>
              <a:rPr lang="en-US" sz="1400" dirty="0"/>
              <a:t>New Rules from January 1, 2024 until January 1, 2026</a:t>
            </a:r>
            <a:endParaRPr lang="en-US" sz="1400" b="0" dirty="0"/>
          </a:p>
        </p:txBody>
      </p:sp>
      <p:sp>
        <p:nvSpPr>
          <p:cNvPr id="5" name="Slide Number Placeholder 4">
            <a:extLst>
              <a:ext uri="{FF2B5EF4-FFF2-40B4-BE49-F238E27FC236}">
                <a16:creationId xmlns:a16="http://schemas.microsoft.com/office/drawing/2014/main" id="{4CCA4E68-385F-47A9-5224-903E8800CA88}"/>
              </a:ext>
            </a:extLst>
          </p:cNvPr>
          <p:cNvSpPr>
            <a:spLocks noGrp="1"/>
          </p:cNvSpPr>
          <p:nvPr>
            <p:ph type="sldNum" sz="quarter" idx="12"/>
          </p:nvPr>
        </p:nvSpPr>
        <p:spPr/>
        <p:txBody>
          <a:bodyPr/>
          <a:lstStyle/>
          <a:p>
            <a:fld id="{1C4126A1-9282-4A82-AC02-A59AF4A969C8}" type="slidenum">
              <a:rPr lang="en-US" smtClean="0"/>
              <a:t>10</a:t>
            </a:fld>
            <a:endParaRPr lang="en-US"/>
          </a:p>
        </p:txBody>
      </p:sp>
      <p:sp>
        <p:nvSpPr>
          <p:cNvPr id="10" name="Content Placeholder 8">
            <a:extLst>
              <a:ext uri="{FF2B5EF4-FFF2-40B4-BE49-F238E27FC236}">
                <a16:creationId xmlns:a16="http://schemas.microsoft.com/office/drawing/2014/main" id="{C692B202-A4A3-14D3-410D-33A3CD310C04}"/>
              </a:ext>
            </a:extLst>
          </p:cNvPr>
          <p:cNvSpPr>
            <a:spLocks noGrp="1"/>
          </p:cNvSpPr>
          <p:nvPr>
            <p:ph sz="half" idx="2"/>
          </p:nvPr>
        </p:nvSpPr>
        <p:spPr>
          <a:xfrm>
            <a:off x="457200" y="1825625"/>
            <a:ext cx="8229600" cy="4351338"/>
          </a:xfrm>
        </p:spPr>
        <p:txBody>
          <a:bodyPr/>
          <a:lstStyle/>
          <a:p>
            <a:pPr marL="228600" indent="-228600">
              <a:buFont typeface="+mj-lt"/>
              <a:buAutoNum type="arabicPeriod"/>
            </a:pPr>
            <a:r>
              <a:rPr lang="en-US" sz="1400" b="1" dirty="0"/>
              <a:t>Physical meeting location:  </a:t>
            </a:r>
            <a:r>
              <a:rPr lang="en-US" sz="1400" dirty="0"/>
              <a:t>State Body shall designate primary meeting location where members of the public may physically attend the meeting, observe and hear the meeting, and participate. 10 days advance notice. </a:t>
            </a:r>
          </a:p>
          <a:p>
            <a:pPr marL="228600" indent="-228600">
              <a:buFont typeface="+mj-lt"/>
              <a:buAutoNum type="arabicPeriod"/>
            </a:pPr>
            <a:r>
              <a:rPr lang="en-US" sz="1400" b="1" dirty="0"/>
              <a:t>Identify remote members in advance:  </a:t>
            </a:r>
            <a:r>
              <a:rPr lang="en-US" sz="1400" dirty="0"/>
              <a:t>Required to submit public notice (online) at least 24 hours before meeting identifying any remote members.  Participants from a remote location subject to this section's requirements shall be listed in the minutes of the meeting. </a:t>
            </a:r>
          </a:p>
          <a:p>
            <a:pPr marL="228600" indent="-228600">
              <a:buFont typeface="+mj-lt"/>
              <a:buAutoNum type="arabicPeriod"/>
            </a:pPr>
            <a:r>
              <a:rPr lang="en-US" sz="1400" b="1" dirty="0"/>
              <a:t>Teleconference info:  </a:t>
            </a:r>
            <a:r>
              <a:rPr lang="en-US" sz="1400" dirty="0"/>
              <a:t>24 hour notice shall include phone number or internet website, or other information indicating how the public can access the meeting remotely. </a:t>
            </a:r>
          </a:p>
          <a:p>
            <a:pPr marL="228600" indent="-228600">
              <a:buFont typeface="+mj-lt"/>
              <a:buAutoNum type="arabicPeriod"/>
            </a:pPr>
            <a:r>
              <a:rPr lang="en-US" sz="1400" b="1" dirty="0"/>
              <a:t>Agenda posting:  </a:t>
            </a:r>
            <a:r>
              <a:rPr lang="en-US" sz="1400" dirty="0"/>
              <a:t>The state body shall post the agenda at the primary physical meeting location, but need not post the agenda at a remote location. </a:t>
            </a:r>
          </a:p>
          <a:p>
            <a:pPr marL="228600" indent="-228600">
              <a:buFont typeface="+mj-lt"/>
              <a:buAutoNum type="arabicPeriod"/>
            </a:pPr>
            <a:r>
              <a:rPr lang="en-US" sz="1400" b="1" dirty="0"/>
              <a:t>Staff member at primary location:  </a:t>
            </a:r>
            <a:r>
              <a:rPr lang="en-US" sz="1400" dirty="0"/>
              <a:t>At least one staff member of the state body shall be present at the primary physical meeting location during the meeting. </a:t>
            </a:r>
          </a:p>
          <a:p>
            <a:pPr marL="228600" indent="-228600">
              <a:buFont typeface="+mj-lt"/>
              <a:buAutoNum type="arabicPeriod"/>
            </a:pPr>
            <a:r>
              <a:rPr lang="en-US" sz="1400" b="1" dirty="0"/>
              <a:t>Member remote location not disclosed:  </a:t>
            </a:r>
            <a:r>
              <a:rPr lang="en-US" sz="1400" dirty="0"/>
              <a:t>The location of a member of a state body who will participate remotely is not required to be disclosed in the public notice or email and need not be accessible to the public. </a:t>
            </a:r>
          </a:p>
          <a:p>
            <a:pPr marL="228600" indent="-228600">
              <a:buFont typeface="+mj-lt"/>
              <a:buAutoNum type="arabicPeriod"/>
            </a:pPr>
            <a:r>
              <a:rPr lang="en-US" sz="1400" b="1" dirty="0"/>
              <a:t>Must visibly appear on camera:  </a:t>
            </a:r>
            <a:r>
              <a:rPr lang="en-US" sz="1400" dirty="0"/>
              <a:t>The members of the state body shall visibly appear on camera during the open portion of a meeting, except if technologically impracticable or if the visual display of meeting materials requires the visual appearance of a member to cease. </a:t>
            </a:r>
          </a:p>
        </p:txBody>
      </p:sp>
    </p:spTree>
    <p:extLst>
      <p:ext uri="{BB962C8B-B14F-4D97-AF65-F5344CB8AC3E}">
        <p14:creationId xmlns:p14="http://schemas.microsoft.com/office/powerpoint/2010/main" val="22281670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B61675A8-E3F1-34C7-0AAF-A0270B24033E}"/>
              </a:ext>
            </a:extLst>
          </p:cNvPr>
          <p:cNvSpPr>
            <a:spLocks noGrp="1"/>
          </p:cNvSpPr>
          <p:nvPr>
            <p:ph type="title"/>
          </p:nvPr>
        </p:nvSpPr>
        <p:spPr>
          <a:xfrm>
            <a:off x="457200" y="365126"/>
            <a:ext cx="8229600" cy="786341"/>
          </a:xfrm>
        </p:spPr>
        <p:txBody>
          <a:bodyPr/>
          <a:lstStyle/>
          <a:p>
            <a:r>
              <a:rPr lang="en-US" dirty="0"/>
              <a:t>Bagley-Keene</a:t>
            </a:r>
          </a:p>
        </p:txBody>
      </p:sp>
      <p:sp>
        <p:nvSpPr>
          <p:cNvPr id="5" name="Content Placeholder 2">
            <a:extLst>
              <a:ext uri="{FF2B5EF4-FFF2-40B4-BE49-F238E27FC236}">
                <a16:creationId xmlns:a16="http://schemas.microsoft.com/office/drawing/2014/main" id="{70293B6C-6B30-22D7-7B21-FB551C9F99E7}"/>
              </a:ext>
            </a:extLst>
          </p:cNvPr>
          <p:cNvSpPr>
            <a:spLocks noGrp="1"/>
          </p:cNvSpPr>
          <p:nvPr>
            <p:ph idx="1"/>
          </p:nvPr>
        </p:nvSpPr>
        <p:spPr>
          <a:xfrm>
            <a:off x="457200" y="1151467"/>
            <a:ext cx="7848600" cy="4944533"/>
          </a:xfrm>
        </p:spPr>
        <p:txBody>
          <a:bodyPr>
            <a:noAutofit/>
          </a:bodyPr>
          <a:lstStyle/>
          <a:p>
            <a:pPr marL="0" indent="0">
              <a:buNone/>
            </a:pPr>
            <a:r>
              <a:rPr lang="en-US" sz="1500" b="1" dirty="0">
                <a:solidFill>
                  <a:schemeClr val="tx1"/>
                </a:solidFill>
              </a:rPr>
              <a:t>Public Participation </a:t>
            </a:r>
          </a:p>
          <a:p>
            <a:pPr marL="114300" indent="0">
              <a:buNone/>
            </a:pPr>
            <a:endParaRPr lang="en-US" sz="1500" b="1" dirty="0"/>
          </a:p>
          <a:p>
            <a:pPr>
              <a:spcAft>
                <a:spcPts val="600"/>
              </a:spcAft>
            </a:pPr>
            <a:r>
              <a:rPr lang="en-US" sz="1500" dirty="0"/>
              <a:t>The Act allows the general public to monitor and participate in meetings of state bodies.</a:t>
            </a:r>
          </a:p>
          <a:p>
            <a:pPr>
              <a:spcAft>
                <a:spcPts val="600"/>
              </a:spcAft>
            </a:pPr>
            <a:r>
              <a:rPr lang="en-US" sz="1500" dirty="0"/>
              <a:t>The site (physical or virtual) </a:t>
            </a:r>
            <a:r>
              <a:rPr lang="en-US" sz="1500" u="sng" dirty="0"/>
              <a:t>must be accessible to the disabled.</a:t>
            </a:r>
          </a:p>
          <a:p>
            <a:pPr>
              <a:spcAft>
                <a:spcPts val="600"/>
              </a:spcAft>
            </a:pPr>
            <a:r>
              <a:rPr lang="en-US" sz="1500" dirty="0"/>
              <a:t>The state body is prohibited from imposing any conditions on attendance at a meeting</a:t>
            </a:r>
          </a:p>
          <a:p>
            <a:pPr lvl="1">
              <a:spcAft>
                <a:spcPts val="600"/>
              </a:spcAft>
            </a:pPr>
            <a:r>
              <a:rPr lang="en-US" sz="1200" dirty="0"/>
              <a:t>(e.g., sign-in sheets are voluntary and not a pre-requisite for either attending or speaking at the meeting).</a:t>
            </a:r>
          </a:p>
          <a:p>
            <a:pPr>
              <a:spcAft>
                <a:spcPts val="600"/>
              </a:spcAft>
            </a:pPr>
            <a:r>
              <a:rPr lang="en-US" sz="1500" dirty="0"/>
              <a:t>The public is entitled to record and broadcast (audio and/or video) the meetings, unless it causes persistent disruption.</a:t>
            </a:r>
          </a:p>
          <a:p>
            <a:pPr>
              <a:spcAft>
                <a:spcPts val="600"/>
              </a:spcAft>
            </a:pPr>
            <a:r>
              <a:rPr lang="en-US" sz="1500" dirty="0"/>
              <a:t>Must provide reasonable time for members of the public to speak about each agenda item before or during discussion but can make reasonable limitations.</a:t>
            </a:r>
          </a:p>
        </p:txBody>
      </p:sp>
      <p:sp>
        <p:nvSpPr>
          <p:cNvPr id="2" name="Slide Number Placeholder 1">
            <a:extLst>
              <a:ext uri="{FF2B5EF4-FFF2-40B4-BE49-F238E27FC236}">
                <a16:creationId xmlns:a16="http://schemas.microsoft.com/office/drawing/2014/main" id="{2CD31B95-7E7C-1F38-B708-43D9485F8D28}"/>
              </a:ext>
            </a:extLst>
          </p:cNvPr>
          <p:cNvSpPr>
            <a:spLocks noGrp="1"/>
          </p:cNvSpPr>
          <p:nvPr>
            <p:ph type="sldNum" sz="quarter" idx="12"/>
          </p:nvPr>
        </p:nvSpPr>
        <p:spPr/>
        <p:txBody>
          <a:bodyPr/>
          <a:lstStyle/>
          <a:p>
            <a:fld id="{1C4126A1-9282-4A82-AC02-A59AF4A969C8}" type="slidenum">
              <a:rPr lang="en-US" smtClean="0"/>
              <a:t>11</a:t>
            </a:fld>
            <a:endParaRPr lang="en-US"/>
          </a:p>
        </p:txBody>
      </p:sp>
    </p:spTree>
    <p:extLst>
      <p:ext uri="{BB962C8B-B14F-4D97-AF65-F5344CB8AC3E}">
        <p14:creationId xmlns:p14="http://schemas.microsoft.com/office/powerpoint/2010/main" val="33322302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9F9E464-42B1-2F26-06B9-F11B87EFF07D}"/>
              </a:ext>
            </a:extLst>
          </p:cNvPr>
          <p:cNvSpPr>
            <a:spLocks noGrp="1"/>
          </p:cNvSpPr>
          <p:nvPr>
            <p:ph idx="1"/>
          </p:nvPr>
        </p:nvSpPr>
        <p:spPr>
          <a:xfrm>
            <a:off x="457200" y="630936"/>
            <a:ext cx="8229600" cy="5546027"/>
          </a:xfrm>
        </p:spPr>
        <p:txBody>
          <a:bodyPr/>
          <a:lstStyle/>
          <a:p>
            <a:pPr marL="0" indent="0">
              <a:lnSpc>
                <a:spcPct val="100000"/>
              </a:lnSpc>
              <a:spcBef>
                <a:spcPts val="0"/>
              </a:spcBef>
              <a:buNone/>
            </a:pPr>
            <a:endParaRPr lang="en-US" sz="1500" b="1" dirty="0">
              <a:solidFill>
                <a:schemeClr val="tx1"/>
              </a:solidFill>
            </a:endParaRPr>
          </a:p>
          <a:p>
            <a:pPr marL="0" indent="0">
              <a:lnSpc>
                <a:spcPct val="100000"/>
              </a:lnSpc>
              <a:spcBef>
                <a:spcPts val="0"/>
              </a:spcBef>
              <a:buNone/>
            </a:pPr>
            <a:r>
              <a:rPr lang="en-US" sz="1500" b="1" dirty="0">
                <a:solidFill>
                  <a:schemeClr val="tx1"/>
                </a:solidFill>
              </a:rPr>
              <a:t>Public Comments</a:t>
            </a:r>
            <a:endParaRPr lang="en-US" sz="1500" b="1" dirty="0"/>
          </a:p>
          <a:p>
            <a:pPr marL="457200" indent="-457200">
              <a:lnSpc>
                <a:spcPct val="100000"/>
              </a:lnSpc>
              <a:spcBef>
                <a:spcPts val="0"/>
              </a:spcBef>
            </a:pPr>
            <a:r>
              <a:rPr lang="en-US" sz="1500" dirty="0"/>
              <a:t>A state body cannot act on a matter raised by a member of the public </a:t>
            </a:r>
            <a:r>
              <a:rPr lang="en-US" sz="1500" u="sng" dirty="0"/>
              <a:t>unless the matter is on the agenda for that meeting</a:t>
            </a:r>
            <a:r>
              <a:rPr lang="en-US" sz="1500" dirty="0"/>
              <a:t>.  If the matter is on the agenda, then public comments must occur before or during the state body’s consideration of the item.</a:t>
            </a:r>
          </a:p>
          <a:p>
            <a:pPr marL="457200" indent="-457200">
              <a:lnSpc>
                <a:spcPct val="100000"/>
              </a:lnSpc>
              <a:spcBef>
                <a:spcPts val="0"/>
              </a:spcBef>
            </a:pPr>
            <a:r>
              <a:rPr lang="en-US" sz="1500" u="sng" dirty="0"/>
              <a:t>Same day additions to the agenda are not allowable </a:t>
            </a:r>
            <a:r>
              <a:rPr lang="en-US" sz="1500" dirty="0"/>
              <a:t>because even under the limited opportunities for agenda adds after the 10-day notice, the press still needs a 48-hour notice. </a:t>
            </a:r>
            <a:br>
              <a:rPr lang="en-US" sz="1500" dirty="0"/>
            </a:br>
            <a:endParaRPr lang="en-US" sz="1500" dirty="0"/>
          </a:p>
          <a:p>
            <a:pPr marL="0" indent="0">
              <a:lnSpc>
                <a:spcPct val="100000"/>
              </a:lnSpc>
              <a:spcBef>
                <a:spcPts val="0"/>
              </a:spcBef>
              <a:buNone/>
            </a:pPr>
            <a:r>
              <a:rPr lang="en-US" sz="1500" b="1" dirty="0"/>
              <a:t>The TADDAC/EPAC still has options:</a:t>
            </a:r>
          </a:p>
          <a:p>
            <a:pPr marL="0" indent="0">
              <a:lnSpc>
                <a:spcPct val="100000"/>
              </a:lnSpc>
              <a:spcBef>
                <a:spcPts val="0"/>
              </a:spcBef>
              <a:buNone/>
            </a:pPr>
            <a:endParaRPr lang="en-US" sz="1500" b="1" dirty="0"/>
          </a:p>
          <a:p>
            <a:pPr marL="685800" lvl="1" indent="-457200">
              <a:lnSpc>
                <a:spcPct val="100000"/>
              </a:lnSpc>
              <a:spcBef>
                <a:spcPts val="0"/>
              </a:spcBef>
              <a:buFont typeface="Wingdings" panose="05000000000000000000" pitchFamily="2" charset="2"/>
              <a:buChar char="q"/>
            </a:pPr>
            <a:r>
              <a:rPr lang="en-US" sz="1400" dirty="0"/>
              <a:t>The state body, or its members, may respond to the public comment but has no obligation to respond or answer questions</a:t>
            </a:r>
          </a:p>
          <a:p>
            <a:pPr marL="685800" lvl="1" indent="-457200">
              <a:lnSpc>
                <a:spcPct val="100000"/>
              </a:lnSpc>
              <a:spcBef>
                <a:spcPts val="0"/>
              </a:spcBef>
              <a:buFont typeface="Wingdings" panose="05000000000000000000" pitchFamily="2" charset="2"/>
              <a:buChar char="q"/>
            </a:pPr>
            <a:endParaRPr lang="en-US" sz="1400" dirty="0"/>
          </a:p>
          <a:p>
            <a:pPr marL="685800" lvl="1" indent="-457200">
              <a:lnSpc>
                <a:spcPct val="100000"/>
              </a:lnSpc>
              <a:spcBef>
                <a:spcPts val="0"/>
              </a:spcBef>
              <a:buFont typeface="Wingdings" panose="05000000000000000000" pitchFamily="2" charset="2"/>
              <a:buChar char="q"/>
            </a:pPr>
            <a:r>
              <a:rPr lang="en-US" sz="1400" dirty="0"/>
              <a:t>Place the matter on the next meeting’s agenda</a:t>
            </a:r>
          </a:p>
          <a:p>
            <a:pPr marL="685800" lvl="1" indent="-457200">
              <a:lnSpc>
                <a:spcPct val="100000"/>
              </a:lnSpc>
              <a:spcBef>
                <a:spcPts val="0"/>
              </a:spcBef>
              <a:buFont typeface="Wingdings" panose="05000000000000000000" pitchFamily="2" charset="2"/>
              <a:buChar char="q"/>
            </a:pPr>
            <a:endParaRPr lang="en-US" sz="1400" dirty="0"/>
          </a:p>
          <a:p>
            <a:pPr marL="685800" lvl="1" indent="-457200">
              <a:lnSpc>
                <a:spcPct val="100000"/>
              </a:lnSpc>
              <a:spcBef>
                <a:spcPts val="0"/>
              </a:spcBef>
              <a:buFont typeface="Wingdings" panose="05000000000000000000" pitchFamily="2" charset="2"/>
              <a:buChar char="q"/>
            </a:pPr>
            <a:r>
              <a:rPr lang="en-US" sz="1400" dirty="0"/>
              <a:t>A state body member can volunteer to review the issue and report back at the next meeting, </a:t>
            </a:r>
            <a:r>
              <a:rPr lang="en-US" sz="1400" b="1" i="1" dirty="0"/>
              <a:t>but sub-groups officially tasked with reviewing an issue may be subject to Bagley-Keene themselves</a:t>
            </a:r>
          </a:p>
          <a:p>
            <a:pPr marL="685800" lvl="1" indent="-457200">
              <a:lnSpc>
                <a:spcPct val="100000"/>
              </a:lnSpc>
              <a:spcBef>
                <a:spcPts val="0"/>
              </a:spcBef>
              <a:buFont typeface="Wingdings" panose="05000000000000000000" pitchFamily="2" charset="2"/>
              <a:buChar char="q"/>
            </a:pPr>
            <a:endParaRPr lang="en-US" sz="1400" b="1" i="1" dirty="0"/>
          </a:p>
          <a:p>
            <a:pPr marL="685800" lvl="1" indent="-457200">
              <a:lnSpc>
                <a:spcPct val="100000"/>
              </a:lnSpc>
              <a:spcBef>
                <a:spcPts val="0"/>
              </a:spcBef>
              <a:buFont typeface="Wingdings" panose="05000000000000000000" pitchFamily="2" charset="2"/>
              <a:buChar char="q"/>
            </a:pPr>
            <a:r>
              <a:rPr lang="en-US" sz="1400" dirty="0"/>
              <a:t>Individual advisory committee members can use any of their </a:t>
            </a:r>
            <a:r>
              <a:rPr lang="en-US" sz="1400" u="sng" dirty="0"/>
              <a:t>non-committee-based authority </a:t>
            </a:r>
            <a:r>
              <a:rPr lang="en-US" sz="1400" dirty="0"/>
              <a:t>or tools to address the commentor's situation outside of a noticed meeting, so long as they do not create any conflict of interest with their TADDAC/EPAC role</a:t>
            </a:r>
          </a:p>
          <a:p>
            <a:pPr>
              <a:lnSpc>
                <a:spcPct val="100000"/>
              </a:lnSpc>
              <a:spcBef>
                <a:spcPts val="0"/>
              </a:spcBef>
            </a:pPr>
            <a:endParaRPr lang="en-US" sz="1500" dirty="0"/>
          </a:p>
        </p:txBody>
      </p:sp>
      <p:sp>
        <p:nvSpPr>
          <p:cNvPr id="5" name="Title 1">
            <a:extLst>
              <a:ext uri="{FF2B5EF4-FFF2-40B4-BE49-F238E27FC236}">
                <a16:creationId xmlns:a16="http://schemas.microsoft.com/office/drawing/2014/main" id="{69C98500-6ECF-03EC-E8E1-DB87A0B6BAAD}"/>
              </a:ext>
            </a:extLst>
          </p:cNvPr>
          <p:cNvSpPr>
            <a:spLocks noGrp="1"/>
          </p:cNvSpPr>
          <p:nvPr>
            <p:ph type="title"/>
          </p:nvPr>
        </p:nvSpPr>
        <p:spPr>
          <a:xfrm>
            <a:off x="393192" y="304786"/>
            <a:ext cx="8229600" cy="430402"/>
          </a:xfrm>
        </p:spPr>
        <p:txBody>
          <a:bodyPr/>
          <a:lstStyle/>
          <a:p>
            <a:r>
              <a:rPr lang="en-US" dirty="0"/>
              <a:t>Bagley-Keene</a:t>
            </a:r>
          </a:p>
        </p:txBody>
      </p:sp>
      <p:sp>
        <p:nvSpPr>
          <p:cNvPr id="2" name="Slide Number Placeholder 1">
            <a:extLst>
              <a:ext uri="{FF2B5EF4-FFF2-40B4-BE49-F238E27FC236}">
                <a16:creationId xmlns:a16="http://schemas.microsoft.com/office/drawing/2014/main" id="{D9557C0C-E6AA-A7BF-7283-4A002A4673A0}"/>
              </a:ext>
            </a:extLst>
          </p:cNvPr>
          <p:cNvSpPr>
            <a:spLocks noGrp="1"/>
          </p:cNvSpPr>
          <p:nvPr>
            <p:ph type="sldNum" sz="quarter" idx="12"/>
          </p:nvPr>
        </p:nvSpPr>
        <p:spPr/>
        <p:txBody>
          <a:bodyPr/>
          <a:lstStyle/>
          <a:p>
            <a:fld id="{1C4126A1-9282-4A82-AC02-A59AF4A969C8}" type="slidenum">
              <a:rPr lang="en-US" smtClean="0"/>
              <a:t>12</a:t>
            </a:fld>
            <a:endParaRPr lang="en-US"/>
          </a:p>
        </p:txBody>
      </p:sp>
    </p:spTree>
    <p:extLst>
      <p:ext uri="{BB962C8B-B14F-4D97-AF65-F5344CB8AC3E}">
        <p14:creationId xmlns:p14="http://schemas.microsoft.com/office/powerpoint/2010/main" val="9676543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60ACB7-D7A2-DA1E-7489-720222A76354}"/>
              </a:ext>
            </a:extLst>
          </p:cNvPr>
          <p:cNvSpPr>
            <a:spLocks noGrp="1"/>
          </p:cNvSpPr>
          <p:nvPr>
            <p:ph type="ctrTitle"/>
          </p:nvPr>
        </p:nvSpPr>
        <p:spPr>
          <a:xfrm>
            <a:off x="841248" y="1241236"/>
            <a:ext cx="7200900" cy="2306637"/>
          </a:xfrm>
        </p:spPr>
        <p:txBody>
          <a:bodyPr/>
          <a:lstStyle/>
          <a:p>
            <a:r>
              <a:rPr lang="en-US" dirty="0"/>
              <a:t>DDTP</a:t>
            </a:r>
            <a:br>
              <a:rPr lang="en-US" dirty="0"/>
            </a:br>
            <a:r>
              <a:rPr lang="en-US" dirty="0"/>
              <a:t>Conflict of Interest Policy</a:t>
            </a:r>
          </a:p>
        </p:txBody>
      </p:sp>
    </p:spTree>
    <p:extLst>
      <p:ext uri="{BB962C8B-B14F-4D97-AF65-F5344CB8AC3E}">
        <p14:creationId xmlns:p14="http://schemas.microsoft.com/office/powerpoint/2010/main" val="287642382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DC425B-7CCE-E485-9AE7-F8F2ADD893E0}"/>
              </a:ext>
            </a:extLst>
          </p:cNvPr>
          <p:cNvSpPr>
            <a:spLocks noGrp="1"/>
          </p:cNvSpPr>
          <p:nvPr>
            <p:ph type="title"/>
          </p:nvPr>
        </p:nvSpPr>
        <p:spPr>
          <a:xfrm>
            <a:off x="457200" y="365127"/>
            <a:ext cx="8229600" cy="896745"/>
          </a:xfrm>
        </p:spPr>
        <p:txBody>
          <a:bodyPr/>
          <a:lstStyle/>
          <a:p>
            <a:r>
              <a:rPr lang="en-US" dirty="0"/>
              <a:t>Conflict of Interest Policy</a:t>
            </a:r>
          </a:p>
        </p:txBody>
      </p:sp>
      <p:sp>
        <p:nvSpPr>
          <p:cNvPr id="6" name="Content Placeholder 2">
            <a:extLst>
              <a:ext uri="{FF2B5EF4-FFF2-40B4-BE49-F238E27FC236}">
                <a16:creationId xmlns:a16="http://schemas.microsoft.com/office/drawing/2014/main" id="{2EE1D265-B999-80AE-CE36-385ED03B1616}"/>
              </a:ext>
            </a:extLst>
          </p:cNvPr>
          <p:cNvSpPr txBox="1">
            <a:spLocks noGrp="1"/>
          </p:cNvSpPr>
          <p:nvPr>
            <p:ph idx="1"/>
          </p:nvPr>
        </p:nvSpPr>
        <p:spPr>
          <a:xfrm>
            <a:off x="457200" y="1508760"/>
            <a:ext cx="8229600" cy="4668203"/>
          </a:xfrm>
          <a:prstGeom prst="rect">
            <a:avLst/>
          </a:prstGeom>
          <a:noFill/>
        </p:spPr>
        <p:txBody>
          <a:bodyPr vert="horz" lIns="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1800" kern="1200">
                <a:solidFill>
                  <a:schemeClr val="tx2"/>
                </a:solidFill>
                <a:latin typeface="+mn-lt"/>
                <a:ea typeface="+mn-ea"/>
                <a:cs typeface="+mn-cs"/>
              </a:defRPr>
            </a:lvl1pPr>
            <a:lvl2pPr marL="428625" indent="-173831" algn="l" defTabSz="685800" rtl="0" eaLnBrk="1" latinLnBrk="0" hangingPunct="1">
              <a:lnSpc>
                <a:spcPct val="90000"/>
              </a:lnSpc>
              <a:spcBef>
                <a:spcPts val="375"/>
              </a:spcBef>
              <a:buFont typeface="Arial" panose="020B0604020202020204" pitchFamily="34" charset="0"/>
              <a:buChar char="•"/>
              <a:tabLst/>
              <a:defRPr sz="1650" kern="1200">
                <a:solidFill>
                  <a:schemeClr val="tx2"/>
                </a:solidFill>
                <a:latin typeface="+mn-lt"/>
                <a:ea typeface="+mn-ea"/>
                <a:cs typeface="+mn-cs"/>
              </a:defRPr>
            </a:lvl2pPr>
            <a:lvl3pPr marL="728663" indent="-129779" algn="l" defTabSz="685800" rtl="0" eaLnBrk="1" latinLnBrk="0" hangingPunct="1">
              <a:lnSpc>
                <a:spcPct val="90000"/>
              </a:lnSpc>
              <a:spcBef>
                <a:spcPts val="375"/>
              </a:spcBef>
              <a:buFont typeface="Arial" panose="020B0604020202020204" pitchFamily="34" charset="0"/>
              <a:buChar char="•"/>
              <a:tabLst/>
              <a:defRPr sz="1500" kern="1200">
                <a:solidFill>
                  <a:schemeClr val="tx2"/>
                </a:solidFill>
                <a:latin typeface="+mn-lt"/>
                <a:ea typeface="+mn-ea"/>
                <a:cs typeface="+mn-cs"/>
              </a:defRPr>
            </a:lvl3pPr>
            <a:lvl4pPr marL="1072754" indent="-125016" algn="l" defTabSz="685800" rtl="0" eaLnBrk="1" latinLnBrk="0" hangingPunct="1">
              <a:lnSpc>
                <a:spcPct val="90000"/>
              </a:lnSpc>
              <a:spcBef>
                <a:spcPts val="375"/>
              </a:spcBef>
              <a:buFont typeface="Arial" panose="020B0604020202020204" pitchFamily="34" charset="0"/>
              <a:buChar char="•"/>
              <a:tabLst/>
              <a:defRPr sz="1350" kern="1200">
                <a:solidFill>
                  <a:schemeClr val="tx2"/>
                </a:solidFill>
                <a:latin typeface="+mn-lt"/>
                <a:ea typeface="+mn-ea"/>
                <a:cs typeface="+mn-cs"/>
              </a:defRPr>
            </a:lvl4pPr>
            <a:lvl5pPr marL="1416844" indent="-129779" algn="l" defTabSz="685800" rtl="0" eaLnBrk="1" latinLnBrk="0" hangingPunct="1">
              <a:lnSpc>
                <a:spcPct val="90000"/>
              </a:lnSpc>
              <a:spcBef>
                <a:spcPts val="375"/>
              </a:spcBef>
              <a:buFont typeface="Arial" panose="020B0604020202020204" pitchFamily="34" charset="0"/>
              <a:buChar char="•"/>
              <a:tabLst/>
              <a:defRPr sz="1200" kern="1200">
                <a:solidFill>
                  <a:schemeClr val="tx2"/>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spcBef>
                <a:spcPts val="0"/>
              </a:spcBef>
              <a:buNone/>
            </a:pPr>
            <a:endParaRPr lang="en-US" sz="1600" dirty="0"/>
          </a:p>
          <a:p>
            <a:pPr marL="0" indent="0">
              <a:lnSpc>
                <a:spcPct val="100000"/>
              </a:lnSpc>
              <a:spcBef>
                <a:spcPts val="0"/>
              </a:spcBef>
              <a:buNone/>
            </a:pPr>
            <a:r>
              <a:rPr lang="en-US" sz="1500" dirty="0"/>
              <a:t>Since consumer members are all appointed to represent a designated constituency, the interests and opinions of the consumer members </a:t>
            </a:r>
            <a:r>
              <a:rPr lang="en-US" sz="1500" b="1" i="1" dirty="0"/>
              <a:t>should not be intentionally controlled or influenced</a:t>
            </a:r>
            <a:r>
              <a:rPr lang="en-US" sz="1500" dirty="0"/>
              <a:t> by any of the companies who provide goods and services to the DDTP on an ongoing or regular basis.</a:t>
            </a:r>
          </a:p>
          <a:p>
            <a:pPr marL="0" indent="0">
              <a:lnSpc>
                <a:spcPct val="100000"/>
              </a:lnSpc>
              <a:spcBef>
                <a:spcPts val="0"/>
              </a:spcBef>
              <a:buNone/>
            </a:pPr>
            <a:endParaRPr lang="en-US" sz="1500" dirty="0"/>
          </a:p>
          <a:p>
            <a:pPr marL="457200" indent="-457200">
              <a:lnSpc>
                <a:spcPct val="100000"/>
              </a:lnSpc>
              <a:spcBef>
                <a:spcPts val="0"/>
              </a:spcBef>
            </a:pPr>
            <a:r>
              <a:rPr lang="en-US" sz="1500" dirty="0"/>
              <a:t>The </a:t>
            </a:r>
            <a:r>
              <a:rPr lang="en-US" sz="1500" b="1" i="1" dirty="0"/>
              <a:t>appearance</a:t>
            </a:r>
            <a:r>
              <a:rPr lang="en-US" sz="1500" dirty="0"/>
              <a:t> of any conflict of interest caused by relationships between consumer members and vendors to the program needs to be avoided.</a:t>
            </a:r>
            <a:br>
              <a:rPr lang="en-US" sz="1500" dirty="0"/>
            </a:br>
            <a:endParaRPr lang="en-US" sz="1500" dirty="0"/>
          </a:p>
          <a:p>
            <a:pPr marL="457200" indent="-457200">
              <a:lnSpc>
                <a:spcPct val="100000"/>
              </a:lnSpc>
              <a:spcBef>
                <a:spcPts val="0"/>
              </a:spcBef>
            </a:pPr>
            <a:r>
              <a:rPr lang="en-US" sz="1500" dirty="0"/>
              <a:t>Proposed new members must complete conflicts of interest </a:t>
            </a:r>
            <a:r>
              <a:rPr lang="en-US" sz="1500" u="sng" dirty="0"/>
              <a:t>statements</a:t>
            </a:r>
            <a:r>
              <a:rPr lang="en-US" sz="1500" dirty="0"/>
              <a:t>.</a:t>
            </a:r>
            <a:br>
              <a:rPr lang="en-US" sz="1500" dirty="0"/>
            </a:br>
            <a:endParaRPr lang="en-US" sz="1500" dirty="0"/>
          </a:p>
          <a:p>
            <a:pPr marL="914400" lvl="1" indent="-457200">
              <a:lnSpc>
                <a:spcPct val="100000"/>
              </a:lnSpc>
              <a:spcBef>
                <a:spcPts val="0"/>
              </a:spcBef>
              <a:buFont typeface="Wingdings" panose="05000000000000000000" pitchFamily="2" charset="2"/>
              <a:buChar char="q"/>
            </a:pPr>
            <a:r>
              <a:rPr lang="en-US" sz="1500" dirty="0"/>
              <a:t>Executive Director must review and approve before serving, and </a:t>
            </a:r>
            <a:br>
              <a:rPr lang="en-US" sz="1500" dirty="0"/>
            </a:br>
            <a:endParaRPr lang="en-US" sz="1500" dirty="0"/>
          </a:p>
          <a:p>
            <a:pPr marL="914400" lvl="1" indent="-457200">
              <a:lnSpc>
                <a:spcPct val="100000"/>
              </a:lnSpc>
              <a:spcBef>
                <a:spcPts val="0"/>
              </a:spcBef>
              <a:buFont typeface="Wingdings" panose="05000000000000000000" pitchFamily="2" charset="2"/>
              <a:buChar char="q"/>
            </a:pPr>
            <a:r>
              <a:rPr lang="en-US" sz="1500" dirty="0"/>
              <a:t>You must file annually thereafter.</a:t>
            </a:r>
            <a:br>
              <a:rPr lang="en-US" sz="1500" dirty="0"/>
            </a:br>
            <a:endParaRPr lang="en-US" sz="1500" dirty="0"/>
          </a:p>
          <a:p>
            <a:pPr marL="914400" lvl="1" indent="-457200">
              <a:lnSpc>
                <a:spcPct val="100000"/>
              </a:lnSpc>
              <a:spcBef>
                <a:spcPts val="0"/>
              </a:spcBef>
              <a:buFont typeface="Wingdings" panose="05000000000000000000" pitchFamily="2" charset="2"/>
              <a:buChar char="q"/>
            </a:pPr>
            <a:r>
              <a:rPr lang="en-US" sz="1500" dirty="0"/>
              <a:t>Exception: Cal Advocates may submit Form 700 unless otherwise directed by the Executive Director and/or Legal Division.</a:t>
            </a:r>
          </a:p>
          <a:p>
            <a:pPr marL="114300" indent="0">
              <a:lnSpc>
                <a:spcPct val="100000"/>
              </a:lnSpc>
              <a:spcBef>
                <a:spcPts val="0"/>
              </a:spcBef>
              <a:buFont typeface="Arial" panose="020B0604020202020204" pitchFamily="34" charset="0"/>
              <a:buNone/>
            </a:pPr>
            <a:endParaRPr lang="en-US" sz="1500" dirty="0"/>
          </a:p>
          <a:p>
            <a:pPr>
              <a:lnSpc>
                <a:spcPct val="100000"/>
              </a:lnSpc>
              <a:spcBef>
                <a:spcPts val="0"/>
              </a:spcBef>
            </a:pPr>
            <a:endParaRPr lang="en-US" sz="1500" dirty="0"/>
          </a:p>
        </p:txBody>
      </p:sp>
      <p:sp>
        <p:nvSpPr>
          <p:cNvPr id="3" name="Slide Number Placeholder 2">
            <a:extLst>
              <a:ext uri="{FF2B5EF4-FFF2-40B4-BE49-F238E27FC236}">
                <a16:creationId xmlns:a16="http://schemas.microsoft.com/office/drawing/2014/main" id="{7D428AFA-CE38-3A31-8A5A-774A650736CB}"/>
              </a:ext>
            </a:extLst>
          </p:cNvPr>
          <p:cNvSpPr>
            <a:spLocks noGrp="1"/>
          </p:cNvSpPr>
          <p:nvPr>
            <p:ph type="sldNum" sz="quarter" idx="12"/>
          </p:nvPr>
        </p:nvSpPr>
        <p:spPr/>
        <p:txBody>
          <a:bodyPr/>
          <a:lstStyle/>
          <a:p>
            <a:fld id="{1C4126A1-9282-4A82-AC02-A59AF4A969C8}" type="slidenum">
              <a:rPr lang="en-US" smtClean="0"/>
              <a:t>14</a:t>
            </a:fld>
            <a:endParaRPr lang="en-US"/>
          </a:p>
        </p:txBody>
      </p:sp>
    </p:spTree>
    <p:extLst>
      <p:ext uri="{BB962C8B-B14F-4D97-AF65-F5344CB8AC3E}">
        <p14:creationId xmlns:p14="http://schemas.microsoft.com/office/powerpoint/2010/main" val="164977541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B2C902-595E-807E-94C5-241820FC6EDA}"/>
              </a:ext>
            </a:extLst>
          </p:cNvPr>
          <p:cNvSpPr>
            <a:spLocks noGrp="1"/>
          </p:cNvSpPr>
          <p:nvPr>
            <p:ph type="title"/>
          </p:nvPr>
        </p:nvSpPr>
        <p:spPr>
          <a:xfrm>
            <a:off x="457200" y="365127"/>
            <a:ext cx="8229600" cy="709486"/>
          </a:xfrm>
        </p:spPr>
        <p:txBody>
          <a:bodyPr/>
          <a:lstStyle/>
          <a:p>
            <a:r>
              <a:rPr lang="en-US" dirty="0"/>
              <a:t>Conflict of Interest Policy</a:t>
            </a:r>
          </a:p>
        </p:txBody>
      </p:sp>
      <p:sp>
        <p:nvSpPr>
          <p:cNvPr id="3" name="Content Placeholder 2">
            <a:extLst>
              <a:ext uri="{FF2B5EF4-FFF2-40B4-BE49-F238E27FC236}">
                <a16:creationId xmlns:a16="http://schemas.microsoft.com/office/drawing/2014/main" id="{8389B78F-396D-18A6-4773-815B7B01701E}"/>
              </a:ext>
            </a:extLst>
          </p:cNvPr>
          <p:cNvSpPr>
            <a:spLocks noGrp="1"/>
          </p:cNvSpPr>
          <p:nvPr>
            <p:ph idx="1"/>
          </p:nvPr>
        </p:nvSpPr>
        <p:spPr>
          <a:xfrm>
            <a:off x="457200" y="1074613"/>
            <a:ext cx="8229600" cy="5102351"/>
          </a:xfrm>
        </p:spPr>
        <p:txBody>
          <a:bodyPr/>
          <a:lstStyle/>
          <a:p>
            <a:pPr marL="0" indent="0">
              <a:lnSpc>
                <a:spcPct val="100000"/>
              </a:lnSpc>
              <a:buNone/>
            </a:pPr>
            <a:r>
              <a:rPr lang="en-US" sz="1500" b="1" dirty="0"/>
              <a:t>Annual Reporting</a:t>
            </a:r>
          </a:p>
          <a:p>
            <a:pPr marL="0" indent="0" algn="ctr">
              <a:lnSpc>
                <a:spcPct val="100000"/>
              </a:lnSpc>
              <a:buNone/>
            </a:pPr>
            <a:r>
              <a:rPr lang="en-US" sz="1500" b="1" dirty="0">
                <a:solidFill>
                  <a:srgbClr val="FF0000"/>
                </a:solidFill>
              </a:rPr>
              <a:t>Calendar Years 2023-2024</a:t>
            </a:r>
          </a:p>
          <a:p>
            <a:pPr marL="0" indent="0" algn="ctr">
              <a:lnSpc>
                <a:spcPct val="100000"/>
              </a:lnSpc>
              <a:buNone/>
            </a:pPr>
            <a:endParaRPr lang="en-US" sz="1500" b="1" dirty="0">
              <a:solidFill>
                <a:srgbClr val="FF0000"/>
              </a:solidFill>
            </a:endParaRPr>
          </a:p>
          <a:p>
            <a:pPr marL="0" indent="0">
              <a:lnSpc>
                <a:spcPct val="100000"/>
              </a:lnSpc>
              <a:spcBef>
                <a:spcPts val="0"/>
              </a:spcBef>
              <a:buNone/>
            </a:pPr>
            <a:r>
              <a:rPr lang="en-US" sz="1500" b="1" dirty="0"/>
              <a:t>Gift Limits: </a:t>
            </a:r>
            <a:r>
              <a:rPr lang="en-US" sz="1500" dirty="0"/>
              <a:t>The gift limit is adjusted biannually.  </a:t>
            </a:r>
            <a:br>
              <a:rPr lang="en-US" sz="1500" dirty="0"/>
            </a:br>
            <a:endParaRPr lang="en-US" sz="1500" dirty="0"/>
          </a:p>
          <a:p>
            <a:pPr lvl="1">
              <a:lnSpc>
                <a:spcPct val="100000"/>
              </a:lnSpc>
              <a:spcBef>
                <a:spcPts val="0"/>
              </a:spcBef>
            </a:pPr>
            <a:r>
              <a:rPr lang="en-US" sz="1350" dirty="0"/>
              <a:t>Gifts from a single source aggregating to</a:t>
            </a:r>
            <a:r>
              <a:rPr lang="en-US" sz="1350" b="1" dirty="0"/>
              <a:t> </a:t>
            </a:r>
            <a:r>
              <a:rPr lang="en-US" sz="1350" b="1" dirty="0">
                <a:solidFill>
                  <a:srgbClr val="FF0000"/>
                </a:solidFill>
              </a:rPr>
              <a:t>$50 </a:t>
            </a:r>
            <a:r>
              <a:rPr lang="en-US" sz="1350" dirty="0"/>
              <a:t>or more must be disclosed, </a:t>
            </a:r>
          </a:p>
          <a:p>
            <a:pPr lvl="1">
              <a:lnSpc>
                <a:spcPct val="100000"/>
              </a:lnSpc>
              <a:spcBef>
                <a:spcPts val="0"/>
              </a:spcBef>
            </a:pPr>
            <a:r>
              <a:rPr lang="en-US" sz="1350" dirty="0"/>
              <a:t>Gifts aggregating to </a:t>
            </a:r>
            <a:r>
              <a:rPr lang="en-US" sz="1350" b="1" dirty="0">
                <a:solidFill>
                  <a:srgbClr val="FF0000"/>
                </a:solidFill>
              </a:rPr>
              <a:t>$590 </a:t>
            </a:r>
            <a:r>
              <a:rPr lang="en-US" sz="1350" dirty="0"/>
              <a:t>or more during any 12-month period </a:t>
            </a:r>
            <a:r>
              <a:rPr lang="en-US" sz="1350" b="1" dirty="0"/>
              <a:t>may</a:t>
            </a:r>
            <a:r>
              <a:rPr lang="en-US" sz="1350" dirty="0"/>
              <a:t> </a:t>
            </a:r>
            <a:r>
              <a:rPr lang="en-US" sz="1350" b="1" dirty="0"/>
              <a:t>subject an official to disqualification </a:t>
            </a:r>
            <a:r>
              <a:rPr lang="en-US" sz="1350" dirty="0"/>
              <a:t>with respect to the source.  </a:t>
            </a:r>
          </a:p>
          <a:p>
            <a:pPr lvl="1">
              <a:lnSpc>
                <a:spcPct val="100000"/>
              </a:lnSpc>
              <a:spcBef>
                <a:spcPts val="0"/>
              </a:spcBef>
            </a:pPr>
            <a:r>
              <a:rPr lang="en-US" sz="1350" dirty="0"/>
              <a:t>Gifts aggregating more than </a:t>
            </a:r>
            <a:r>
              <a:rPr lang="en-US" sz="1350" b="1" dirty="0">
                <a:solidFill>
                  <a:srgbClr val="FF0000"/>
                </a:solidFill>
              </a:rPr>
              <a:t>$10 </a:t>
            </a:r>
            <a:r>
              <a:rPr lang="en-US" sz="1350" dirty="0"/>
              <a:t>in a calendar month that are made or arranged by a </a:t>
            </a:r>
            <a:r>
              <a:rPr lang="en-US" sz="1350" i="1" dirty="0"/>
              <a:t>registered state lobbyist or lobbying firm</a:t>
            </a:r>
            <a:r>
              <a:rPr lang="en-US" sz="1350" dirty="0"/>
              <a:t>.</a:t>
            </a:r>
          </a:p>
          <a:p>
            <a:pPr marL="0" indent="0">
              <a:lnSpc>
                <a:spcPct val="100000"/>
              </a:lnSpc>
              <a:spcBef>
                <a:spcPts val="0"/>
              </a:spcBef>
              <a:buNone/>
            </a:pPr>
            <a:endParaRPr lang="en-US" sz="1500" dirty="0"/>
          </a:p>
          <a:p>
            <a:pPr marL="0" indent="0">
              <a:lnSpc>
                <a:spcPct val="100000"/>
              </a:lnSpc>
              <a:spcBef>
                <a:spcPts val="0"/>
              </a:spcBef>
              <a:buNone/>
            </a:pPr>
            <a:r>
              <a:rPr lang="en-US" sz="1500" b="1" dirty="0"/>
              <a:t>“Honoraria” </a:t>
            </a:r>
            <a:r>
              <a:rPr lang="en-US" sz="1500" dirty="0"/>
              <a:t>is a payment for speaking at any event, participating in a panel or seminar, or engaging in any similar activity. </a:t>
            </a:r>
            <a:br>
              <a:rPr lang="en-US" sz="1500" dirty="0"/>
            </a:br>
            <a:endParaRPr lang="en-US" sz="1500" dirty="0"/>
          </a:p>
          <a:p>
            <a:pPr lvl="1">
              <a:lnSpc>
                <a:spcPct val="100000"/>
              </a:lnSpc>
              <a:spcBef>
                <a:spcPts val="0"/>
              </a:spcBef>
              <a:spcAft>
                <a:spcPts val="600"/>
              </a:spcAft>
            </a:pPr>
            <a:r>
              <a:rPr lang="en-US" sz="1350" b="1" dirty="0"/>
              <a:t>Exceptions:  </a:t>
            </a:r>
            <a:r>
              <a:rPr lang="en-US" sz="1350" dirty="0"/>
              <a:t>free admission, food, beverages, and other similar nominal benefits provided to a committee member at an event at which he or she speaks, participates in a panel or seminar, or performs a similar service, and reimbursement or advance for actual travel and for necessary accommodations need not be reported. </a:t>
            </a:r>
            <a:br>
              <a:rPr lang="en-US" sz="1350" dirty="0"/>
            </a:br>
            <a:endParaRPr lang="en-US" sz="1500" dirty="0"/>
          </a:p>
        </p:txBody>
      </p:sp>
      <p:sp>
        <p:nvSpPr>
          <p:cNvPr id="5" name="Slide Number Placeholder 4">
            <a:extLst>
              <a:ext uri="{FF2B5EF4-FFF2-40B4-BE49-F238E27FC236}">
                <a16:creationId xmlns:a16="http://schemas.microsoft.com/office/drawing/2014/main" id="{2ADD3051-3B5A-89FC-A95F-87B906F1599E}"/>
              </a:ext>
            </a:extLst>
          </p:cNvPr>
          <p:cNvSpPr>
            <a:spLocks noGrp="1"/>
          </p:cNvSpPr>
          <p:nvPr>
            <p:ph type="sldNum" sz="quarter" idx="12"/>
          </p:nvPr>
        </p:nvSpPr>
        <p:spPr/>
        <p:txBody>
          <a:bodyPr/>
          <a:lstStyle/>
          <a:p>
            <a:fld id="{1C4126A1-9282-4A82-AC02-A59AF4A969C8}" type="slidenum">
              <a:rPr lang="en-US" smtClean="0"/>
              <a:t>15</a:t>
            </a:fld>
            <a:endParaRPr lang="en-US"/>
          </a:p>
        </p:txBody>
      </p:sp>
    </p:spTree>
    <p:extLst>
      <p:ext uri="{BB962C8B-B14F-4D97-AF65-F5344CB8AC3E}">
        <p14:creationId xmlns:p14="http://schemas.microsoft.com/office/powerpoint/2010/main" val="18259713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45BB37-D7B7-8897-83AF-BBEC87D87CA8}"/>
              </a:ext>
            </a:extLst>
          </p:cNvPr>
          <p:cNvSpPr>
            <a:spLocks noGrp="1"/>
          </p:cNvSpPr>
          <p:nvPr>
            <p:ph type="title"/>
          </p:nvPr>
        </p:nvSpPr>
        <p:spPr>
          <a:xfrm>
            <a:off x="457200" y="365127"/>
            <a:ext cx="8229600" cy="988186"/>
          </a:xfrm>
        </p:spPr>
        <p:txBody>
          <a:bodyPr/>
          <a:lstStyle/>
          <a:p>
            <a:r>
              <a:rPr lang="en-US" dirty="0"/>
              <a:t>Conflict of Interest Policy</a:t>
            </a:r>
          </a:p>
        </p:txBody>
      </p:sp>
      <p:sp>
        <p:nvSpPr>
          <p:cNvPr id="3" name="Content Placeholder 2">
            <a:extLst>
              <a:ext uri="{FF2B5EF4-FFF2-40B4-BE49-F238E27FC236}">
                <a16:creationId xmlns:a16="http://schemas.microsoft.com/office/drawing/2014/main" id="{788321CA-5DA3-300D-AD89-2F0D8C08B03E}"/>
              </a:ext>
            </a:extLst>
          </p:cNvPr>
          <p:cNvSpPr>
            <a:spLocks noGrp="1"/>
          </p:cNvSpPr>
          <p:nvPr>
            <p:ph idx="1"/>
          </p:nvPr>
        </p:nvSpPr>
        <p:spPr>
          <a:xfrm>
            <a:off x="457200" y="1517904"/>
            <a:ext cx="8229600" cy="4659059"/>
          </a:xfrm>
        </p:spPr>
        <p:txBody>
          <a:bodyPr/>
          <a:lstStyle/>
          <a:p>
            <a:pPr marL="0" lvl="1" indent="0">
              <a:buClr>
                <a:schemeClr val="accent1"/>
              </a:buClr>
              <a:buNone/>
            </a:pPr>
            <a:r>
              <a:rPr lang="en-US" sz="1400" dirty="0"/>
              <a:t>The Political Reform Act (Gov. Code Sections 81000- 91014) requires most state government officials and employees to publicly disclose their economic interests including personal assets and income. </a:t>
            </a:r>
          </a:p>
          <a:p>
            <a:pPr marL="0" lvl="1" indent="0">
              <a:buClr>
                <a:schemeClr val="accent1"/>
              </a:buClr>
              <a:buNone/>
            </a:pPr>
            <a:endParaRPr lang="en-US" sz="1500" dirty="0"/>
          </a:p>
          <a:p>
            <a:pPr marL="585788" lvl="2" indent="-285750">
              <a:buClr>
                <a:schemeClr val="accent1"/>
              </a:buClr>
            </a:pPr>
            <a:r>
              <a:rPr lang="en-US" sz="1350" dirty="0"/>
              <a:t>Consumer members on DDTP committees must </a:t>
            </a:r>
            <a:r>
              <a:rPr lang="en-US" sz="1350" b="1" dirty="0"/>
              <a:t>annually report </a:t>
            </a:r>
            <a:r>
              <a:rPr lang="en-US" sz="1350" dirty="0"/>
              <a:t>any relationships that exist (employment, consultant, or otherwise) between the consumer member and </a:t>
            </a:r>
            <a:r>
              <a:rPr lang="en-US" sz="1350" b="1" dirty="0"/>
              <a:t>a company that provides goods or services to the program</a:t>
            </a:r>
            <a:r>
              <a:rPr lang="en-US" sz="1350" dirty="0"/>
              <a:t>. </a:t>
            </a:r>
          </a:p>
          <a:p>
            <a:pPr marL="585788" lvl="2" indent="-285750">
              <a:buClr>
                <a:schemeClr val="accent1"/>
              </a:buClr>
            </a:pPr>
            <a:endParaRPr lang="en-US" sz="1350" dirty="0"/>
          </a:p>
          <a:p>
            <a:pPr marL="585788" lvl="2" indent="-285750">
              <a:buClr>
                <a:schemeClr val="accent1"/>
              </a:buClr>
            </a:pPr>
            <a:r>
              <a:rPr lang="en-US" sz="1350" dirty="0"/>
              <a:t>Such relationships that exist between a consumer member's </a:t>
            </a:r>
            <a:r>
              <a:rPr lang="en-US" sz="1350" b="1" dirty="0"/>
              <a:t>affiliated organization or employer </a:t>
            </a:r>
            <a:r>
              <a:rPr lang="en-US" sz="1350" dirty="0"/>
              <a:t>and a company that provides goods or services to the program must also be disclosed. </a:t>
            </a:r>
          </a:p>
          <a:p>
            <a:pPr marL="585788" lvl="2" indent="-285750">
              <a:buClr>
                <a:schemeClr val="accent1"/>
              </a:buClr>
            </a:pPr>
            <a:endParaRPr lang="en-US" sz="1350" dirty="0"/>
          </a:p>
          <a:p>
            <a:pPr marL="585788" lvl="2" indent="-285750">
              <a:buClr>
                <a:schemeClr val="accent1"/>
              </a:buClr>
            </a:pPr>
            <a:r>
              <a:rPr lang="en-US" sz="1350" dirty="0"/>
              <a:t>This disclosure shall include the reporting of any ownership of stock or other equities issued </a:t>
            </a:r>
            <a:r>
              <a:rPr lang="en-US" sz="1350" b="1" i="1" dirty="0"/>
              <a:t>by a company that provides goods or services to the program</a:t>
            </a:r>
            <a:r>
              <a:rPr lang="en-US" sz="1350" dirty="0"/>
              <a:t>.</a:t>
            </a:r>
          </a:p>
          <a:p>
            <a:pPr marL="585788" lvl="2" indent="-285750">
              <a:buClr>
                <a:schemeClr val="accent1"/>
              </a:buClr>
            </a:pPr>
            <a:endParaRPr lang="en-US" sz="1350" dirty="0"/>
          </a:p>
          <a:p>
            <a:pPr marL="585788" lvl="2" indent="-285750">
              <a:buClr>
                <a:schemeClr val="accent1"/>
              </a:buClr>
            </a:pPr>
            <a:r>
              <a:rPr lang="en-US" sz="1350" dirty="0"/>
              <a:t>If, </a:t>
            </a:r>
            <a:r>
              <a:rPr lang="en-US" sz="1350" b="1" dirty="0"/>
              <a:t>in the judgment of the TADDAC</a:t>
            </a:r>
            <a:r>
              <a:rPr lang="en-US" sz="1350" dirty="0"/>
              <a:t>, any of the disclosed relationships would create a conflict of interest that would constitute reason to disqualify a consumer member from membership on any of the DDTP committees, the TADDAC will remove the committee member.</a:t>
            </a:r>
          </a:p>
          <a:p>
            <a:pPr marL="0" lvl="1" indent="0">
              <a:buClr>
                <a:schemeClr val="accent1"/>
              </a:buClr>
              <a:buNone/>
            </a:pPr>
            <a:endParaRPr lang="en-US" sz="1500" b="1" dirty="0"/>
          </a:p>
        </p:txBody>
      </p:sp>
      <p:sp>
        <p:nvSpPr>
          <p:cNvPr id="5" name="Slide Number Placeholder 4">
            <a:extLst>
              <a:ext uri="{FF2B5EF4-FFF2-40B4-BE49-F238E27FC236}">
                <a16:creationId xmlns:a16="http://schemas.microsoft.com/office/drawing/2014/main" id="{8A270BF8-0A57-9596-12E3-AE480EA8854E}"/>
              </a:ext>
            </a:extLst>
          </p:cNvPr>
          <p:cNvSpPr>
            <a:spLocks noGrp="1"/>
          </p:cNvSpPr>
          <p:nvPr>
            <p:ph type="sldNum" sz="quarter" idx="12"/>
          </p:nvPr>
        </p:nvSpPr>
        <p:spPr/>
        <p:txBody>
          <a:bodyPr/>
          <a:lstStyle/>
          <a:p>
            <a:fld id="{1C4126A1-9282-4A82-AC02-A59AF4A969C8}" type="slidenum">
              <a:rPr lang="en-US" smtClean="0"/>
              <a:t>16</a:t>
            </a:fld>
            <a:endParaRPr lang="en-US"/>
          </a:p>
        </p:txBody>
      </p:sp>
    </p:spTree>
    <p:extLst>
      <p:ext uri="{BB962C8B-B14F-4D97-AF65-F5344CB8AC3E}">
        <p14:creationId xmlns:p14="http://schemas.microsoft.com/office/powerpoint/2010/main" val="264388283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C9E3C7-4113-01D0-0BA7-B3005646A558}"/>
              </a:ext>
            </a:extLst>
          </p:cNvPr>
          <p:cNvSpPr>
            <a:spLocks noGrp="1"/>
          </p:cNvSpPr>
          <p:nvPr>
            <p:ph type="title"/>
          </p:nvPr>
        </p:nvSpPr>
        <p:spPr>
          <a:xfrm>
            <a:off x="457200" y="365127"/>
            <a:ext cx="8229600" cy="604137"/>
          </a:xfrm>
        </p:spPr>
        <p:txBody>
          <a:bodyPr/>
          <a:lstStyle/>
          <a:p>
            <a:r>
              <a:rPr lang="en-US" dirty="0"/>
              <a:t>Conflict of Interest Policy</a:t>
            </a:r>
          </a:p>
        </p:txBody>
      </p:sp>
      <p:sp>
        <p:nvSpPr>
          <p:cNvPr id="6" name="Content Placeholder 2">
            <a:extLst>
              <a:ext uri="{FF2B5EF4-FFF2-40B4-BE49-F238E27FC236}">
                <a16:creationId xmlns:a16="http://schemas.microsoft.com/office/drawing/2014/main" id="{E02F1DD6-89B1-AE3D-BCE1-CE742F3C8B2A}"/>
              </a:ext>
            </a:extLst>
          </p:cNvPr>
          <p:cNvSpPr txBox="1">
            <a:spLocks noGrp="1"/>
          </p:cNvSpPr>
          <p:nvPr>
            <p:ph idx="1"/>
          </p:nvPr>
        </p:nvSpPr>
        <p:spPr>
          <a:xfrm>
            <a:off x="457200" y="1179576"/>
            <a:ext cx="8229600" cy="5102351"/>
          </a:xfrm>
          <a:prstGeom prst="rect">
            <a:avLst/>
          </a:prstGeom>
          <a:noFill/>
        </p:spPr>
        <p:txBody>
          <a:bodyPr vert="horz" lIns="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1800" kern="1200">
                <a:solidFill>
                  <a:schemeClr val="tx2"/>
                </a:solidFill>
                <a:latin typeface="+mn-lt"/>
                <a:ea typeface="+mn-ea"/>
                <a:cs typeface="+mn-cs"/>
              </a:defRPr>
            </a:lvl1pPr>
            <a:lvl2pPr marL="428625" indent="-173831" algn="l" defTabSz="685800" rtl="0" eaLnBrk="1" latinLnBrk="0" hangingPunct="1">
              <a:lnSpc>
                <a:spcPct val="90000"/>
              </a:lnSpc>
              <a:spcBef>
                <a:spcPts val="375"/>
              </a:spcBef>
              <a:buFont typeface="Arial" panose="020B0604020202020204" pitchFamily="34" charset="0"/>
              <a:buChar char="•"/>
              <a:tabLst/>
              <a:defRPr sz="1650" kern="1200">
                <a:solidFill>
                  <a:schemeClr val="tx2"/>
                </a:solidFill>
                <a:latin typeface="+mn-lt"/>
                <a:ea typeface="+mn-ea"/>
                <a:cs typeface="+mn-cs"/>
              </a:defRPr>
            </a:lvl2pPr>
            <a:lvl3pPr marL="728663" indent="-129779" algn="l" defTabSz="685800" rtl="0" eaLnBrk="1" latinLnBrk="0" hangingPunct="1">
              <a:lnSpc>
                <a:spcPct val="90000"/>
              </a:lnSpc>
              <a:spcBef>
                <a:spcPts val="375"/>
              </a:spcBef>
              <a:buFont typeface="Arial" panose="020B0604020202020204" pitchFamily="34" charset="0"/>
              <a:buChar char="•"/>
              <a:tabLst/>
              <a:defRPr sz="1500" kern="1200">
                <a:solidFill>
                  <a:schemeClr val="tx2"/>
                </a:solidFill>
                <a:latin typeface="+mn-lt"/>
                <a:ea typeface="+mn-ea"/>
                <a:cs typeface="+mn-cs"/>
              </a:defRPr>
            </a:lvl3pPr>
            <a:lvl4pPr marL="1072754" indent="-125016" algn="l" defTabSz="685800" rtl="0" eaLnBrk="1" latinLnBrk="0" hangingPunct="1">
              <a:lnSpc>
                <a:spcPct val="90000"/>
              </a:lnSpc>
              <a:spcBef>
                <a:spcPts val="375"/>
              </a:spcBef>
              <a:buFont typeface="Arial" panose="020B0604020202020204" pitchFamily="34" charset="0"/>
              <a:buChar char="•"/>
              <a:tabLst/>
              <a:defRPr sz="1350" kern="1200">
                <a:solidFill>
                  <a:schemeClr val="tx2"/>
                </a:solidFill>
                <a:latin typeface="+mn-lt"/>
                <a:ea typeface="+mn-ea"/>
                <a:cs typeface="+mn-cs"/>
              </a:defRPr>
            </a:lvl4pPr>
            <a:lvl5pPr marL="1416844" indent="-129779" algn="l" defTabSz="685800" rtl="0" eaLnBrk="1" latinLnBrk="0" hangingPunct="1">
              <a:lnSpc>
                <a:spcPct val="90000"/>
              </a:lnSpc>
              <a:spcBef>
                <a:spcPts val="375"/>
              </a:spcBef>
              <a:buFont typeface="Arial" panose="020B0604020202020204" pitchFamily="34" charset="0"/>
              <a:buChar char="•"/>
              <a:tabLst/>
              <a:defRPr sz="1200" kern="1200">
                <a:solidFill>
                  <a:schemeClr val="tx2"/>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US" sz="1600" b="1" dirty="0"/>
              <a:t>There are give types of interests that may result in disqualification:</a:t>
            </a:r>
          </a:p>
          <a:p>
            <a:pPr marL="0" indent="0">
              <a:buNone/>
            </a:pPr>
            <a:endParaRPr lang="en-US" sz="1600" b="1" dirty="0"/>
          </a:p>
          <a:p>
            <a:pPr>
              <a:buFont typeface="Arial" panose="020B0604020202020204" pitchFamily="34" charset="0"/>
              <a:buChar char="•"/>
            </a:pPr>
            <a:r>
              <a:rPr lang="en-US" sz="1600" b="1" dirty="0"/>
              <a:t>Business Entity.</a:t>
            </a:r>
            <a:r>
              <a:rPr lang="en-US" sz="1600" dirty="0"/>
              <a:t> A business entity in which the official has an investment of $2,000 or more in which he or she is a director, officer, partner, trustee, employee, or manager.</a:t>
            </a:r>
          </a:p>
          <a:p>
            <a:pPr>
              <a:buFont typeface="Arial" panose="020B0604020202020204" pitchFamily="34" charset="0"/>
              <a:buChar char="•"/>
            </a:pPr>
            <a:r>
              <a:rPr lang="en-US" sz="1600" b="1" dirty="0"/>
              <a:t>Real Property. </a:t>
            </a:r>
            <a:r>
              <a:rPr lang="en-US" sz="1600" dirty="0"/>
              <a:t>Real property in which the official has an interest of $2,000 or more including leaseholds.  (However, month-to-month leases are not considered real property interests.) </a:t>
            </a:r>
          </a:p>
          <a:p>
            <a:pPr>
              <a:buFont typeface="Arial" panose="020B0604020202020204" pitchFamily="34" charset="0"/>
              <a:buChar char="•"/>
            </a:pPr>
            <a:r>
              <a:rPr lang="en-US" sz="1600" b="1" dirty="0"/>
              <a:t>Income. </a:t>
            </a:r>
            <a:r>
              <a:rPr lang="en-US" sz="1600" dirty="0"/>
              <a:t>An individual or an entity from whom the official has received income or promised income aggregating to $500 or more in the previous 12 months, including the official's community property interest in the income of his or her spouse or registered domestic partner. </a:t>
            </a:r>
          </a:p>
          <a:p>
            <a:pPr>
              <a:buFont typeface="Arial" panose="020B0604020202020204" pitchFamily="34" charset="0"/>
              <a:buChar char="•"/>
            </a:pPr>
            <a:r>
              <a:rPr lang="en-US" sz="1600" b="1" dirty="0"/>
              <a:t>Gifts. </a:t>
            </a:r>
            <a:r>
              <a:rPr lang="en-US" sz="1600" dirty="0"/>
              <a:t>An individual or an entity from whom the official has received gifts aggregating to $590 or more in the previous 12 months.</a:t>
            </a:r>
          </a:p>
          <a:p>
            <a:pPr>
              <a:buFont typeface="Arial" panose="020B0604020202020204" pitchFamily="34" charset="0"/>
              <a:buChar char="•"/>
            </a:pPr>
            <a:r>
              <a:rPr lang="en-US" sz="1600" b="1" dirty="0"/>
              <a:t>Personal Finances. </a:t>
            </a:r>
            <a:r>
              <a:rPr lang="en-US" sz="1600" dirty="0"/>
              <a:t>The official's personal finances including his or her expenses, income, assets, or liabilities, as well as those of his or her immediate family. </a:t>
            </a:r>
          </a:p>
          <a:p>
            <a:pPr>
              <a:lnSpc>
                <a:spcPct val="100000"/>
              </a:lnSpc>
              <a:spcBef>
                <a:spcPts val="0"/>
              </a:spcBef>
            </a:pPr>
            <a:endParaRPr lang="en-US" sz="1500" dirty="0"/>
          </a:p>
          <a:p>
            <a:pPr>
              <a:lnSpc>
                <a:spcPct val="100000"/>
              </a:lnSpc>
              <a:spcBef>
                <a:spcPts val="0"/>
              </a:spcBef>
            </a:pPr>
            <a:endParaRPr lang="en-US" sz="1500" dirty="0"/>
          </a:p>
        </p:txBody>
      </p:sp>
      <p:sp>
        <p:nvSpPr>
          <p:cNvPr id="3" name="Slide Number Placeholder 2">
            <a:extLst>
              <a:ext uri="{FF2B5EF4-FFF2-40B4-BE49-F238E27FC236}">
                <a16:creationId xmlns:a16="http://schemas.microsoft.com/office/drawing/2014/main" id="{98E05A04-8CB5-5D1E-E6B0-B12F1D4054CF}"/>
              </a:ext>
            </a:extLst>
          </p:cNvPr>
          <p:cNvSpPr>
            <a:spLocks noGrp="1"/>
          </p:cNvSpPr>
          <p:nvPr>
            <p:ph type="sldNum" sz="quarter" idx="12"/>
          </p:nvPr>
        </p:nvSpPr>
        <p:spPr/>
        <p:txBody>
          <a:bodyPr/>
          <a:lstStyle/>
          <a:p>
            <a:fld id="{1C4126A1-9282-4A82-AC02-A59AF4A969C8}" type="slidenum">
              <a:rPr lang="en-US" smtClean="0"/>
              <a:t>17</a:t>
            </a:fld>
            <a:endParaRPr lang="en-US"/>
          </a:p>
        </p:txBody>
      </p:sp>
    </p:spTree>
    <p:extLst>
      <p:ext uri="{BB962C8B-B14F-4D97-AF65-F5344CB8AC3E}">
        <p14:creationId xmlns:p14="http://schemas.microsoft.com/office/powerpoint/2010/main" val="349371602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86A9DD-F753-E002-8F38-0450393C4231}"/>
              </a:ext>
            </a:extLst>
          </p:cNvPr>
          <p:cNvSpPr>
            <a:spLocks noGrp="1"/>
          </p:cNvSpPr>
          <p:nvPr>
            <p:ph type="title"/>
          </p:nvPr>
        </p:nvSpPr>
        <p:spPr>
          <a:xfrm>
            <a:off x="457200" y="365127"/>
            <a:ext cx="8229600" cy="695578"/>
          </a:xfrm>
        </p:spPr>
        <p:txBody>
          <a:bodyPr/>
          <a:lstStyle/>
          <a:p>
            <a:r>
              <a:rPr lang="en-US" dirty="0"/>
              <a:t>Conflict of Interest</a:t>
            </a:r>
            <a:br>
              <a:rPr lang="en-US" dirty="0"/>
            </a:br>
            <a:r>
              <a:rPr lang="en-US" sz="1500" dirty="0"/>
              <a:t>Prohibition of Participation</a:t>
            </a:r>
          </a:p>
        </p:txBody>
      </p:sp>
      <p:sp>
        <p:nvSpPr>
          <p:cNvPr id="3" name="Content Placeholder 2">
            <a:extLst>
              <a:ext uri="{FF2B5EF4-FFF2-40B4-BE49-F238E27FC236}">
                <a16:creationId xmlns:a16="http://schemas.microsoft.com/office/drawing/2014/main" id="{5356C605-3C40-CFF4-F64A-7622969A6C70}"/>
              </a:ext>
            </a:extLst>
          </p:cNvPr>
          <p:cNvSpPr>
            <a:spLocks noGrp="1"/>
          </p:cNvSpPr>
          <p:nvPr>
            <p:ph idx="1"/>
          </p:nvPr>
        </p:nvSpPr>
        <p:spPr>
          <a:xfrm>
            <a:off x="457200" y="1252727"/>
            <a:ext cx="8229600" cy="5148073"/>
          </a:xfrm>
        </p:spPr>
        <p:txBody>
          <a:bodyPr/>
          <a:lstStyle/>
          <a:p>
            <a:pPr marL="0" indent="0">
              <a:buNone/>
            </a:pPr>
            <a:r>
              <a:rPr lang="en-US" sz="1600" b="1" dirty="0"/>
              <a:t>Disqualifying Financial Impact or Effect</a:t>
            </a:r>
          </a:p>
          <a:p>
            <a:pPr marL="0" indent="0">
              <a:buNone/>
            </a:pPr>
            <a:r>
              <a:rPr lang="en-US" sz="1600" dirty="0"/>
              <a:t>If a decision may have a financial impact or effect on any of the foregoing interests, an official is disqualified from governmental decision if the following two conditions are met:</a:t>
            </a:r>
            <a:br>
              <a:rPr lang="en-US" sz="1600" dirty="0"/>
            </a:br>
            <a:endParaRPr lang="en-US" sz="1600" dirty="0"/>
          </a:p>
          <a:p>
            <a:pPr lvl="1"/>
            <a:r>
              <a:rPr lang="en-US" sz="1450" dirty="0"/>
              <a:t>The financial impact or effect is </a:t>
            </a:r>
            <a:r>
              <a:rPr lang="en-US" sz="1450" b="1" u="sng" dirty="0"/>
              <a:t>foreseeable</a:t>
            </a:r>
            <a:r>
              <a:rPr lang="en-US" sz="1450" dirty="0"/>
              <a:t>, and</a:t>
            </a:r>
          </a:p>
          <a:p>
            <a:pPr lvl="1"/>
            <a:r>
              <a:rPr lang="en-US" sz="1450" dirty="0"/>
              <a:t>The financial impact or effect is significant enough to be considered </a:t>
            </a:r>
            <a:r>
              <a:rPr lang="en-US" sz="1450" b="1" u="sng" dirty="0"/>
              <a:t>material</a:t>
            </a:r>
            <a:r>
              <a:rPr lang="en-US" sz="1450" dirty="0"/>
              <a:t>. </a:t>
            </a:r>
          </a:p>
          <a:p>
            <a:pPr marL="257175" lvl="1" indent="0">
              <a:lnSpc>
                <a:spcPct val="100000"/>
              </a:lnSpc>
              <a:spcBef>
                <a:spcPts val="0"/>
              </a:spcBef>
              <a:buNone/>
            </a:pPr>
            <a:endParaRPr lang="en-US" sz="1450" dirty="0"/>
          </a:p>
          <a:p>
            <a:pPr marL="0" indent="0">
              <a:lnSpc>
                <a:spcPct val="100000"/>
              </a:lnSpc>
              <a:spcBef>
                <a:spcPts val="0"/>
              </a:spcBef>
              <a:buNone/>
            </a:pPr>
            <a:endParaRPr lang="en-US" sz="1600" dirty="0"/>
          </a:p>
          <a:p>
            <a:pPr marL="0" indent="0">
              <a:lnSpc>
                <a:spcPct val="100000"/>
              </a:lnSpc>
              <a:spcBef>
                <a:spcPts val="0"/>
              </a:spcBef>
              <a:buNone/>
            </a:pPr>
            <a:endParaRPr lang="en-US" sz="1500" b="1" dirty="0">
              <a:solidFill>
                <a:schemeClr val="tx1"/>
              </a:solidFill>
            </a:endParaRPr>
          </a:p>
          <a:p>
            <a:pPr marL="0" indent="0">
              <a:lnSpc>
                <a:spcPct val="100000"/>
              </a:lnSpc>
              <a:spcBef>
                <a:spcPts val="0"/>
              </a:spcBef>
              <a:buNone/>
              <a:tabLst>
                <a:tab pos="7315200" algn="l"/>
              </a:tabLst>
            </a:pPr>
            <a:r>
              <a:rPr lang="en-US" sz="1500" b="1" i="1" dirty="0">
                <a:solidFill>
                  <a:schemeClr val="tx1"/>
                </a:solidFill>
              </a:rPr>
              <a:t>What to do if you have a conflict:</a:t>
            </a:r>
          </a:p>
          <a:p>
            <a:pPr marL="0" indent="0">
              <a:lnSpc>
                <a:spcPct val="100000"/>
              </a:lnSpc>
              <a:spcBef>
                <a:spcPts val="0"/>
              </a:spcBef>
              <a:buNone/>
              <a:tabLst>
                <a:tab pos="7315200" algn="l"/>
              </a:tabLst>
            </a:pPr>
            <a:endParaRPr lang="en-US" sz="1500" i="1" dirty="0">
              <a:solidFill>
                <a:srgbClr val="FF0000"/>
              </a:solidFill>
            </a:endParaRPr>
          </a:p>
          <a:p>
            <a:pPr marL="457200" lvl="1" indent="0">
              <a:lnSpc>
                <a:spcPct val="100000"/>
              </a:lnSpc>
              <a:spcBef>
                <a:spcPts val="0"/>
              </a:spcBef>
              <a:buAutoNum type="arabicPeriod"/>
            </a:pPr>
            <a:r>
              <a:rPr lang="en-US" sz="1500" dirty="0">
                <a:solidFill>
                  <a:srgbClr val="FF0000"/>
                </a:solidFill>
              </a:rPr>
              <a:t>  Immediately disclose the interest. </a:t>
            </a:r>
          </a:p>
          <a:p>
            <a:pPr marL="457200" lvl="1" indent="0">
              <a:lnSpc>
                <a:spcPct val="100000"/>
              </a:lnSpc>
              <a:spcBef>
                <a:spcPts val="0"/>
              </a:spcBef>
              <a:buAutoNum type="arabicPeriod"/>
            </a:pPr>
            <a:r>
              <a:rPr lang="en-US" sz="1500" dirty="0">
                <a:solidFill>
                  <a:srgbClr val="FF0000"/>
                </a:solidFill>
              </a:rPr>
              <a:t>  Withdraw from participation.</a:t>
            </a:r>
          </a:p>
          <a:p>
            <a:pPr marL="457200" lvl="1" indent="0">
              <a:lnSpc>
                <a:spcPct val="100000"/>
              </a:lnSpc>
              <a:spcBef>
                <a:spcPts val="0"/>
              </a:spcBef>
              <a:buAutoNum type="arabicPeriod"/>
            </a:pPr>
            <a:r>
              <a:rPr lang="en-US" sz="1500" dirty="0">
                <a:solidFill>
                  <a:srgbClr val="FF0000"/>
                </a:solidFill>
              </a:rPr>
              <a:t>  Refrain from attempting to influence any other member.</a:t>
            </a:r>
          </a:p>
          <a:p>
            <a:pPr marL="457200" lvl="1" indent="0">
              <a:lnSpc>
                <a:spcPct val="100000"/>
              </a:lnSpc>
              <a:spcBef>
                <a:spcPts val="0"/>
              </a:spcBef>
              <a:buAutoNum type="arabicPeriod"/>
            </a:pPr>
            <a:r>
              <a:rPr lang="en-US" sz="1500" dirty="0">
                <a:solidFill>
                  <a:srgbClr val="FF0000"/>
                </a:solidFill>
              </a:rPr>
              <a:t>  Recuse yourself and leave the room before the item is discussed.</a:t>
            </a:r>
            <a:br>
              <a:rPr lang="en-US" sz="1500" b="1" dirty="0">
                <a:solidFill>
                  <a:srgbClr val="FF0000"/>
                </a:solidFill>
              </a:rPr>
            </a:br>
            <a:endParaRPr lang="en-US" sz="1500" b="1" dirty="0">
              <a:solidFill>
                <a:srgbClr val="FF0000"/>
              </a:solidFill>
            </a:endParaRPr>
          </a:p>
          <a:p>
            <a:pPr marL="557213" lvl="2" indent="0">
              <a:lnSpc>
                <a:spcPct val="100000"/>
              </a:lnSpc>
              <a:spcBef>
                <a:spcPts val="0"/>
              </a:spcBef>
              <a:buNone/>
            </a:pPr>
            <a:r>
              <a:rPr lang="en-US" sz="1200" i="1" dirty="0"/>
              <a:t>(The member only needs to disclose the fact of a disqualifying interest and not its details.)</a:t>
            </a:r>
          </a:p>
        </p:txBody>
      </p:sp>
      <p:sp>
        <p:nvSpPr>
          <p:cNvPr id="5" name="Slide Number Placeholder 4">
            <a:extLst>
              <a:ext uri="{FF2B5EF4-FFF2-40B4-BE49-F238E27FC236}">
                <a16:creationId xmlns:a16="http://schemas.microsoft.com/office/drawing/2014/main" id="{F26EC5AF-E49C-287B-4232-0AAA45E20CCA}"/>
              </a:ext>
            </a:extLst>
          </p:cNvPr>
          <p:cNvSpPr>
            <a:spLocks noGrp="1"/>
          </p:cNvSpPr>
          <p:nvPr>
            <p:ph type="sldNum" sz="quarter" idx="12"/>
          </p:nvPr>
        </p:nvSpPr>
        <p:spPr/>
        <p:txBody>
          <a:bodyPr/>
          <a:lstStyle/>
          <a:p>
            <a:fld id="{1C4126A1-9282-4A82-AC02-A59AF4A969C8}" type="slidenum">
              <a:rPr lang="en-US" smtClean="0"/>
              <a:t>18</a:t>
            </a:fld>
            <a:endParaRPr lang="en-US"/>
          </a:p>
        </p:txBody>
      </p:sp>
    </p:spTree>
    <p:extLst>
      <p:ext uri="{BB962C8B-B14F-4D97-AF65-F5344CB8AC3E}">
        <p14:creationId xmlns:p14="http://schemas.microsoft.com/office/powerpoint/2010/main" val="399128204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E66B1CAB-E86E-7442-ACED-7334C166A1A7}"/>
              </a:ext>
              <a:ext uri="{C183D7F6-B498-43B3-948B-1728B52AA6E4}">
                <adec:decorative xmlns:adec="http://schemas.microsoft.com/office/drawing/2017/decorative" val="1"/>
              </a:ext>
            </a:extLst>
          </p:cNvPr>
          <p:cNvPicPr>
            <a:picLocks noChangeAspect="1"/>
          </p:cNvPicPr>
          <p:nvPr/>
        </p:nvPicPr>
        <p:blipFill>
          <a:blip r:embed="rId2">
            <a:biLevel thresh="50000"/>
            <a:alphaModFix amt="20000"/>
          </a:blip>
          <a:stretch>
            <a:fillRect/>
          </a:stretch>
        </p:blipFill>
        <p:spPr>
          <a:xfrm>
            <a:off x="6292451" y="1714929"/>
            <a:ext cx="3428143" cy="3428143"/>
          </a:xfrm>
          <a:prstGeom prst="rect">
            <a:avLst/>
          </a:prstGeom>
        </p:spPr>
      </p:pic>
      <p:sp>
        <p:nvSpPr>
          <p:cNvPr id="7" name="Title 1">
            <a:extLst>
              <a:ext uri="{FF2B5EF4-FFF2-40B4-BE49-F238E27FC236}">
                <a16:creationId xmlns:a16="http://schemas.microsoft.com/office/drawing/2014/main" id="{F15472F1-D24F-E448-9A57-3E83DE1A4B04}"/>
              </a:ext>
            </a:extLst>
          </p:cNvPr>
          <p:cNvSpPr txBox="1">
            <a:spLocks/>
          </p:cNvSpPr>
          <p:nvPr/>
        </p:nvSpPr>
        <p:spPr>
          <a:xfrm>
            <a:off x="725684" y="2982328"/>
            <a:ext cx="5284090" cy="1385135"/>
          </a:xfrm>
          <a:prstGeom prst="rect">
            <a:avLst/>
          </a:prstGeom>
        </p:spPr>
        <p:txBody>
          <a:bodyPr>
            <a:noAutofit/>
          </a:bodyPr>
          <a:lstStyle>
            <a:lvl1pPr algn="l" defTabSz="914400" rtl="0" eaLnBrk="1" fontAlgn="b" latinLnBrk="0" hangingPunct="1">
              <a:lnSpc>
                <a:spcPct val="90000"/>
              </a:lnSpc>
              <a:spcBef>
                <a:spcPct val="0"/>
              </a:spcBef>
              <a:buNone/>
              <a:defRPr sz="3600" b="1" kern="1200">
                <a:solidFill>
                  <a:schemeClr val="bg1"/>
                </a:solidFill>
                <a:latin typeface="+mj-lt"/>
                <a:ea typeface="+mj-ea"/>
                <a:cs typeface="+mj-cs"/>
              </a:defRPr>
            </a:lvl1pPr>
          </a:lstStyle>
          <a:p>
            <a:pPr marL="0" marR="0" lvl="0" indent="0" algn="l" defTabSz="914400" rtl="0" eaLnBrk="1" fontAlgn="b" latinLnBrk="0" hangingPunct="1">
              <a:lnSpc>
                <a:spcPct val="110000"/>
              </a:lnSpc>
              <a:spcBef>
                <a:spcPct val="0"/>
              </a:spcBef>
              <a:spcAft>
                <a:spcPts val="0"/>
              </a:spcAft>
              <a:buClrTx/>
              <a:buSzTx/>
              <a:buFontTx/>
              <a:buNone/>
              <a:tabLst/>
              <a:defRPr/>
            </a:pPr>
            <a:r>
              <a:rPr kumimoji="0" lang="en-US" sz="2700" b="0" i="0" u="none" strike="noStrike" kern="1200" cap="none" spc="0" normalizeH="0" baseline="0" noProof="0" dirty="0">
                <a:ln>
                  <a:noFill/>
                </a:ln>
                <a:solidFill>
                  <a:schemeClr val="bg1"/>
                </a:solidFill>
                <a:effectLst/>
                <a:uLnTx/>
                <a:uFillTx/>
                <a:latin typeface="+mj-lt"/>
                <a:ea typeface="+mj-ea"/>
                <a:cs typeface="+mj-cs"/>
              </a:rPr>
              <a:t>For more information:</a:t>
            </a:r>
          </a:p>
          <a:p>
            <a:pPr marL="0" marR="0" lvl="0" indent="0" algn="l" defTabSz="914400" rtl="0" eaLnBrk="1" fontAlgn="b" latinLnBrk="0" hangingPunct="1">
              <a:lnSpc>
                <a:spcPct val="110000"/>
              </a:lnSpc>
              <a:spcBef>
                <a:spcPct val="0"/>
              </a:spcBef>
              <a:spcAft>
                <a:spcPts val="0"/>
              </a:spcAft>
              <a:buClrTx/>
              <a:buSzTx/>
              <a:buFontTx/>
              <a:buNone/>
              <a:tabLst/>
              <a:defRPr/>
            </a:pPr>
            <a:endParaRPr kumimoji="0" lang="en-US" sz="2700" b="0" i="0" u="none" strike="noStrike" kern="1200" cap="none" spc="0" normalizeH="0" baseline="0" noProof="0" dirty="0">
              <a:ln>
                <a:noFill/>
              </a:ln>
              <a:solidFill>
                <a:schemeClr val="bg1"/>
              </a:solidFill>
              <a:effectLst/>
              <a:uLnTx/>
              <a:uFillTx/>
              <a:latin typeface="+mj-lt"/>
              <a:ea typeface="+mj-ea"/>
              <a:cs typeface="+mj-cs"/>
            </a:endParaRPr>
          </a:p>
          <a:p>
            <a:pPr marL="0" marR="0" lvl="0" indent="0" algn="l" defTabSz="914400" rtl="0" eaLnBrk="1" fontAlgn="b" latinLnBrk="0" hangingPunct="1">
              <a:lnSpc>
                <a:spcPct val="110000"/>
              </a:lnSpc>
              <a:spcBef>
                <a:spcPct val="0"/>
              </a:spcBef>
              <a:spcAft>
                <a:spcPts val="0"/>
              </a:spcAft>
              <a:buClrTx/>
              <a:buSzTx/>
              <a:buFontTx/>
              <a:buNone/>
              <a:tabLst/>
              <a:defRPr/>
            </a:pPr>
            <a:r>
              <a:rPr kumimoji="0" lang="en-US" sz="1600" b="0" i="0" u="none" strike="noStrike" kern="1200" cap="none" spc="0" normalizeH="0" baseline="0" noProof="0" dirty="0">
                <a:ln>
                  <a:noFill/>
                </a:ln>
                <a:solidFill>
                  <a:schemeClr val="bg1"/>
                </a:solidFill>
                <a:effectLst/>
                <a:uLnTx/>
                <a:uFillTx/>
                <a:latin typeface="+mj-lt"/>
                <a:ea typeface="+mj-ea"/>
                <a:cs typeface="+mj-cs"/>
              </a:rPr>
              <a:t>CA Office of the Attorney General</a:t>
            </a:r>
          </a:p>
          <a:p>
            <a:pPr marL="0" marR="0" lvl="0" indent="0" algn="l" defTabSz="914400" rtl="0" eaLnBrk="1" fontAlgn="b" latinLnBrk="0" hangingPunct="1">
              <a:lnSpc>
                <a:spcPct val="110000"/>
              </a:lnSpc>
              <a:spcBef>
                <a:spcPct val="0"/>
              </a:spcBef>
              <a:spcAft>
                <a:spcPts val="0"/>
              </a:spcAft>
              <a:buClrTx/>
              <a:buSzTx/>
              <a:buFontTx/>
              <a:buNone/>
              <a:tabLst/>
              <a:defRPr/>
            </a:pPr>
            <a:r>
              <a:rPr kumimoji="0" lang="en-US" sz="1600" b="0" i="0" u="none" strike="noStrike" kern="1200" cap="none" spc="0" normalizeH="0" baseline="0" noProof="0" dirty="0">
                <a:ln>
                  <a:noFill/>
                </a:ln>
                <a:solidFill>
                  <a:schemeClr val="bg1"/>
                </a:solidFill>
                <a:effectLst/>
                <a:uLnTx/>
                <a:uFillTx/>
                <a:latin typeface="+mj-lt"/>
                <a:ea typeface="+mj-ea"/>
                <a:cs typeface="+mj-cs"/>
              </a:rPr>
              <a:t>https://oag.ca.gov/open-meetings</a:t>
            </a:r>
            <a:endParaRPr kumimoji="0" lang="en-US" sz="2700" b="0" i="0" u="none" strike="noStrike" kern="1200" cap="none" spc="0" normalizeH="0" baseline="0" noProof="0" dirty="0">
              <a:ln>
                <a:noFill/>
              </a:ln>
              <a:solidFill>
                <a:schemeClr val="bg1"/>
              </a:solidFill>
              <a:effectLst/>
              <a:uLnTx/>
              <a:uFillTx/>
              <a:latin typeface="+mj-lt"/>
              <a:ea typeface="+mj-ea"/>
              <a:cs typeface="+mj-cs"/>
            </a:endParaRPr>
          </a:p>
        </p:txBody>
      </p:sp>
      <p:sp>
        <p:nvSpPr>
          <p:cNvPr id="3" name="Slide Number Placeholder 2">
            <a:extLst>
              <a:ext uri="{FF2B5EF4-FFF2-40B4-BE49-F238E27FC236}">
                <a16:creationId xmlns:a16="http://schemas.microsoft.com/office/drawing/2014/main" id="{9B02294F-39FA-0A96-2116-D3356551933A}"/>
              </a:ext>
            </a:extLst>
          </p:cNvPr>
          <p:cNvSpPr>
            <a:spLocks noGrp="1"/>
          </p:cNvSpPr>
          <p:nvPr>
            <p:ph type="sldNum" sz="quarter" idx="12"/>
          </p:nvPr>
        </p:nvSpPr>
        <p:spPr/>
        <p:txBody>
          <a:bodyPr/>
          <a:lstStyle/>
          <a:p>
            <a:fld id="{1C4126A1-9282-4A82-AC02-A59AF4A969C8}" type="slidenum">
              <a:rPr lang="en-US" smtClean="0"/>
              <a:t>19</a:t>
            </a:fld>
            <a:endParaRPr lang="en-US"/>
          </a:p>
        </p:txBody>
      </p:sp>
    </p:spTree>
    <p:extLst>
      <p:ext uri="{BB962C8B-B14F-4D97-AF65-F5344CB8AC3E}">
        <p14:creationId xmlns:p14="http://schemas.microsoft.com/office/powerpoint/2010/main" val="28713879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A9C34F-5450-A7FA-7600-351387D866E1}"/>
              </a:ext>
            </a:extLst>
          </p:cNvPr>
          <p:cNvSpPr>
            <a:spLocks noGrp="1"/>
          </p:cNvSpPr>
          <p:nvPr>
            <p:ph type="ctrTitle"/>
          </p:nvPr>
        </p:nvSpPr>
        <p:spPr>
          <a:xfrm>
            <a:off x="457200" y="710885"/>
            <a:ext cx="7200900" cy="761300"/>
          </a:xfrm>
        </p:spPr>
        <p:txBody>
          <a:bodyPr/>
          <a:lstStyle/>
          <a:p>
            <a:r>
              <a:rPr lang="en-US" dirty="0"/>
              <a:t>Topics Covered</a:t>
            </a:r>
          </a:p>
        </p:txBody>
      </p:sp>
      <p:sp>
        <p:nvSpPr>
          <p:cNvPr id="3" name="Subtitle 2">
            <a:extLst>
              <a:ext uri="{FF2B5EF4-FFF2-40B4-BE49-F238E27FC236}">
                <a16:creationId xmlns:a16="http://schemas.microsoft.com/office/drawing/2014/main" id="{CE664663-61D4-AF01-63B9-BC68CBF3CB59}"/>
              </a:ext>
            </a:extLst>
          </p:cNvPr>
          <p:cNvSpPr>
            <a:spLocks noGrp="1"/>
          </p:cNvSpPr>
          <p:nvPr>
            <p:ph type="subTitle" idx="1"/>
          </p:nvPr>
        </p:nvSpPr>
        <p:spPr>
          <a:xfrm>
            <a:off x="457200" y="1655064"/>
            <a:ext cx="7200900" cy="3191256"/>
          </a:xfrm>
        </p:spPr>
        <p:txBody>
          <a:bodyPr/>
          <a:lstStyle/>
          <a:p>
            <a:pPr marL="342900" indent="-342900">
              <a:buAutoNum type="arabicPeriod"/>
            </a:pPr>
            <a:endParaRPr lang="en-US" dirty="0"/>
          </a:p>
          <a:p>
            <a:pPr marL="914400" indent="-342900">
              <a:buAutoNum type="arabicPeriod"/>
            </a:pPr>
            <a:endParaRPr lang="en-US" b="1" dirty="0"/>
          </a:p>
          <a:p>
            <a:pPr marL="914400" indent="-342900">
              <a:buAutoNum type="arabicPeriod"/>
            </a:pPr>
            <a:r>
              <a:rPr lang="en-US" sz="2000" dirty="0"/>
              <a:t>Bagley-Keene Open Meeting Act</a:t>
            </a:r>
          </a:p>
          <a:p>
            <a:pPr marL="914400" indent="-342900">
              <a:buAutoNum type="arabicPeriod"/>
            </a:pPr>
            <a:endParaRPr lang="en-US" sz="2000" dirty="0"/>
          </a:p>
          <a:p>
            <a:pPr marL="914400" indent="-342900">
              <a:buAutoNum type="arabicPeriod"/>
            </a:pPr>
            <a:r>
              <a:rPr lang="en-US" sz="2000" dirty="0"/>
              <a:t>DDTP Charter (Roles and Responsibilities) and Conflict of Interest Policy</a:t>
            </a:r>
          </a:p>
          <a:p>
            <a:pPr marL="914400" indent="-342900">
              <a:buAutoNum type="arabicPeriod"/>
            </a:pPr>
            <a:endParaRPr lang="en-US" sz="2000" dirty="0"/>
          </a:p>
          <a:p>
            <a:pPr marL="914400" indent="-342900">
              <a:buAutoNum type="arabicPeriod"/>
            </a:pPr>
            <a:r>
              <a:rPr lang="en-US" sz="2000" dirty="0"/>
              <a:t>Roberts Rules of Order</a:t>
            </a:r>
          </a:p>
        </p:txBody>
      </p:sp>
      <p:sp>
        <p:nvSpPr>
          <p:cNvPr id="5" name="Slide Number Placeholder 4">
            <a:extLst>
              <a:ext uri="{FF2B5EF4-FFF2-40B4-BE49-F238E27FC236}">
                <a16:creationId xmlns:a16="http://schemas.microsoft.com/office/drawing/2014/main" id="{DD63BF32-67F0-4906-70D7-A9FCB50DBF93}"/>
              </a:ext>
            </a:extLst>
          </p:cNvPr>
          <p:cNvSpPr>
            <a:spLocks noGrp="1"/>
          </p:cNvSpPr>
          <p:nvPr>
            <p:ph type="sldNum" sz="quarter" idx="12"/>
          </p:nvPr>
        </p:nvSpPr>
        <p:spPr/>
        <p:txBody>
          <a:bodyPr/>
          <a:lstStyle/>
          <a:p>
            <a:fld id="{1C4126A1-9282-4A82-AC02-A59AF4A969C8}" type="slidenum">
              <a:rPr lang="en-US" smtClean="0"/>
              <a:t>2</a:t>
            </a:fld>
            <a:endParaRPr lang="en-US"/>
          </a:p>
        </p:txBody>
      </p:sp>
    </p:spTree>
    <p:extLst>
      <p:ext uri="{BB962C8B-B14F-4D97-AF65-F5344CB8AC3E}">
        <p14:creationId xmlns:p14="http://schemas.microsoft.com/office/powerpoint/2010/main" val="9560385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5C8A5D-EA52-194A-8424-155328D99D35}"/>
              </a:ext>
            </a:extLst>
          </p:cNvPr>
          <p:cNvSpPr txBox="1">
            <a:spLocks/>
          </p:cNvSpPr>
          <p:nvPr/>
        </p:nvSpPr>
        <p:spPr>
          <a:xfrm>
            <a:off x="2952315" y="3909261"/>
            <a:ext cx="4796023" cy="778060"/>
          </a:xfrm>
          <a:prstGeom prst="rect">
            <a:avLst/>
          </a:prstGeom>
        </p:spPr>
        <p:txBody>
          <a:bodyPr>
            <a:noAutofit/>
          </a:bodyPr>
          <a:lstStyle>
            <a:lvl1pPr algn="l" defTabSz="914400" rtl="0" eaLnBrk="1" latinLnBrk="0" hangingPunct="1">
              <a:lnSpc>
                <a:spcPct val="90000"/>
              </a:lnSpc>
              <a:spcBef>
                <a:spcPct val="0"/>
              </a:spcBef>
              <a:buNone/>
              <a:defRPr sz="3600" b="1" kern="1200">
                <a:solidFill>
                  <a:schemeClr val="bg1"/>
                </a:solidFill>
                <a:latin typeface="+mj-lt"/>
                <a:ea typeface="+mj-ea"/>
                <a:cs typeface="+mj-cs"/>
              </a:defRPr>
            </a:lvl1pPr>
          </a:lstStyle>
          <a:p>
            <a:pPr>
              <a:lnSpc>
                <a:spcPct val="110000"/>
              </a:lnSpc>
            </a:pPr>
            <a:r>
              <a:rPr lang="en-US" sz="1800" b="0" dirty="0"/>
              <a:t>Lisa-Marie.Clark@cpuc.ca.gov</a:t>
            </a:r>
          </a:p>
        </p:txBody>
      </p:sp>
      <p:pic>
        <p:nvPicPr>
          <p:cNvPr id="5" name="Picture 4" descr="The California Public Utilities Commission seal.">
            <a:extLst>
              <a:ext uri="{FF2B5EF4-FFF2-40B4-BE49-F238E27FC236}">
                <a16:creationId xmlns:a16="http://schemas.microsoft.com/office/drawing/2014/main" id="{07677C39-DBAF-7F4E-A07A-79DF29F7C6D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04901" y="2267702"/>
            <a:ext cx="5680910" cy="1601409"/>
          </a:xfrm>
          <a:prstGeom prst="rect">
            <a:avLst/>
          </a:prstGeom>
        </p:spPr>
      </p:pic>
      <p:sp>
        <p:nvSpPr>
          <p:cNvPr id="4" name="Slide Number Placeholder 3">
            <a:extLst>
              <a:ext uri="{FF2B5EF4-FFF2-40B4-BE49-F238E27FC236}">
                <a16:creationId xmlns:a16="http://schemas.microsoft.com/office/drawing/2014/main" id="{A9296739-5257-3CD5-D8C8-44375F1D5B74}"/>
              </a:ext>
            </a:extLst>
          </p:cNvPr>
          <p:cNvSpPr>
            <a:spLocks noGrp="1"/>
          </p:cNvSpPr>
          <p:nvPr>
            <p:ph type="sldNum" sz="quarter" idx="12"/>
          </p:nvPr>
        </p:nvSpPr>
        <p:spPr/>
        <p:txBody>
          <a:bodyPr/>
          <a:lstStyle/>
          <a:p>
            <a:fld id="{1C4126A1-9282-4A82-AC02-A59AF4A969C8}" type="slidenum">
              <a:rPr lang="en-US" smtClean="0"/>
              <a:t>20</a:t>
            </a:fld>
            <a:endParaRPr lang="en-US"/>
          </a:p>
        </p:txBody>
      </p:sp>
    </p:spTree>
    <p:extLst>
      <p:ext uri="{BB962C8B-B14F-4D97-AF65-F5344CB8AC3E}">
        <p14:creationId xmlns:p14="http://schemas.microsoft.com/office/powerpoint/2010/main" val="24624721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BDCC7E3C-01EF-4BD1-1D68-E6C575AD6A06}"/>
              </a:ext>
            </a:extLst>
          </p:cNvPr>
          <p:cNvSpPr txBox="1">
            <a:spLocks noGrp="1"/>
          </p:cNvSpPr>
          <p:nvPr>
            <p:ph type="title" idx="4294967295"/>
          </p:nvPr>
        </p:nvSpPr>
        <p:spPr>
          <a:xfrm>
            <a:off x="609600" y="1219200"/>
            <a:ext cx="7620000" cy="699052"/>
          </a:xfrm>
          <a:prstGeom prst="rect">
            <a:avLst/>
          </a:prstGeom>
          <a:noFill/>
          <a:ln>
            <a:noFill/>
            <a:prstDash/>
          </a:ln>
          <a:effectLst/>
        </p:spPr>
        <p:txBody>
          <a:bodyPr rot="0" spcFirstLastPara="0" vertOverflow="overflow" horzOverflow="overflow" vert="horz" wrap="square" lIns="0" tIns="45720" rIns="91440" bIns="45720" numCol="1" spcCol="0" rtlCol="0" fromWordArt="0" anchor="b" anchorCtr="0" forceAA="0" compatLnSpc="1">
            <a:prstTxWarp prst="textNoShape">
              <a:avLst/>
            </a:prstTxWarp>
            <a:noAutofit/>
          </a:bodyPr>
          <a:lstStyle>
            <a:lvl1pPr algn="l" defTabSz="685800" rtl="0" eaLnBrk="1" fontAlgn="b" latinLnBrk="0" hangingPunct="1">
              <a:lnSpc>
                <a:spcPct val="90000"/>
              </a:lnSpc>
              <a:spcBef>
                <a:spcPct val="0"/>
              </a:spcBef>
              <a:buNone/>
              <a:defRPr sz="2700" b="1" kern="1200">
                <a:solidFill>
                  <a:schemeClr val="tx2"/>
                </a:solidFill>
                <a:latin typeface="+mj-lt"/>
                <a:ea typeface="+mj-ea"/>
                <a:cs typeface="+mj-cs"/>
              </a:defRPr>
            </a:lvl1pPr>
          </a:lstStyle>
          <a:p>
            <a:pPr marL="0" marR="0" lvl="0" indent="0" algn="l" defTabSz="685800" rtl="0" eaLnBrk="1" fontAlgn="b" latinLnBrk="0" hangingPunct="1">
              <a:lnSpc>
                <a:spcPct val="90000"/>
              </a:lnSpc>
              <a:spcBef>
                <a:spcPct val="0"/>
              </a:spcBef>
              <a:spcAft>
                <a:spcPts val="0"/>
              </a:spcAft>
              <a:buClrTx/>
              <a:buSzTx/>
              <a:buFontTx/>
              <a:buNone/>
              <a:tabLst/>
              <a:defRPr/>
            </a:pPr>
            <a:r>
              <a:rPr kumimoji="0" lang="en-US" sz="3200" b="1" i="0" u="none" strike="noStrike" kern="1200" cap="none" spc="0" normalizeH="0" baseline="0" noProof="0" dirty="0">
                <a:ln>
                  <a:noFill/>
                </a:ln>
                <a:solidFill>
                  <a:schemeClr val="tx2"/>
                </a:solidFill>
                <a:effectLst/>
                <a:uLnTx/>
                <a:uFillTx/>
                <a:latin typeface="+mj-lt"/>
                <a:ea typeface="+mj-ea"/>
                <a:cs typeface="+mj-cs"/>
              </a:rPr>
              <a:t>Bagley-Keene Open Meeting Act</a:t>
            </a:r>
          </a:p>
        </p:txBody>
      </p:sp>
      <p:sp>
        <p:nvSpPr>
          <p:cNvPr id="9" name="Content Placeholder 2">
            <a:extLst>
              <a:ext uri="{FF2B5EF4-FFF2-40B4-BE49-F238E27FC236}">
                <a16:creationId xmlns:a16="http://schemas.microsoft.com/office/drawing/2014/main" id="{097FF9A0-4EE7-3065-B0FA-0F0F6C1F0A75}"/>
              </a:ext>
            </a:extLst>
          </p:cNvPr>
          <p:cNvSpPr txBox="1">
            <a:spLocks/>
          </p:cNvSpPr>
          <p:nvPr/>
        </p:nvSpPr>
        <p:spPr>
          <a:xfrm>
            <a:off x="609600" y="2286000"/>
            <a:ext cx="7696200" cy="2209800"/>
          </a:xfrm>
          <a:prstGeom prst="rect">
            <a:avLst/>
          </a:prstGeom>
          <a:noFill/>
        </p:spPr>
        <p:txBody>
          <a:bodyPr vert="horz" lIns="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1800" kern="1200">
                <a:solidFill>
                  <a:schemeClr val="tx2"/>
                </a:solidFill>
                <a:latin typeface="+mn-lt"/>
                <a:ea typeface="+mn-ea"/>
                <a:cs typeface="+mn-cs"/>
              </a:defRPr>
            </a:lvl1pPr>
            <a:lvl2pPr marL="428625" indent="-173831" algn="l" defTabSz="685800" rtl="0" eaLnBrk="1" latinLnBrk="0" hangingPunct="1">
              <a:lnSpc>
                <a:spcPct val="90000"/>
              </a:lnSpc>
              <a:spcBef>
                <a:spcPts val="375"/>
              </a:spcBef>
              <a:buFont typeface="Arial" panose="020B0604020202020204" pitchFamily="34" charset="0"/>
              <a:buChar char="•"/>
              <a:tabLst/>
              <a:defRPr sz="1650" kern="1200">
                <a:solidFill>
                  <a:schemeClr val="tx2"/>
                </a:solidFill>
                <a:latin typeface="+mn-lt"/>
                <a:ea typeface="+mn-ea"/>
                <a:cs typeface="+mn-cs"/>
              </a:defRPr>
            </a:lvl2pPr>
            <a:lvl3pPr marL="728663" indent="-129779" algn="l" defTabSz="685800" rtl="0" eaLnBrk="1" latinLnBrk="0" hangingPunct="1">
              <a:lnSpc>
                <a:spcPct val="90000"/>
              </a:lnSpc>
              <a:spcBef>
                <a:spcPts val="375"/>
              </a:spcBef>
              <a:buFont typeface="Arial" panose="020B0604020202020204" pitchFamily="34" charset="0"/>
              <a:buChar char="•"/>
              <a:tabLst/>
              <a:defRPr sz="1500" kern="1200">
                <a:solidFill>
                  <a:schemeClr val="tx2"/>
                </a:solidFill>
                <a:latin typeface="+mn-lt"/>
                <a:ea typeface="+mn-ea"/>
                <a:cs typeface="+mn-cs"/>
              </a:defRPr>
            </a:lvl3pPr>
            <a:lvl4pPr marL="1072754" indent="-125016" algn="l" defTabSz="685800" rtl="0" eaLnBrk="1" latinLnBrk="0" hangingPunct="1">
              <a:lnSpc>
                <a:spcPct val="90000"/>
              </a:lnSpc>
              <a:spcBef>
                <a:spcPts val="375"/>
              </a:spcBef>
              <a:buFont typeface="Arial" panose="020B0604020202020204" pitchFamily="34" charset="0"/>
              <a:buChar char="•"/>
              <a:tabLst/>
              <a:defRPr sz="1350" kern="1200">
                <a:solidFill>
                  <a:schemeClr val="tx2"/>
                </a:solidFill>
                <a:latin typeface="+mn-lt"/>
                <a:ea typeface="+mn-ea"/>
                <a:cs typeface="+mn-cs"/>
              </a:defRPr>
            </a:lvl4pPr>
            <a:lvl5pPr marL="1416844" indent="-129779" algn="l" defTabSz="685800" rtl="0" eaLnBrk="1" latinLnBrk="0" hangingPunct="1">
              <a:lnSpc>
                <a:spcPct val="90000"/>
              </a:lnSpc>
              <a:spcBef>
                <a:spcPts val="375"/>
              </a:spcBef>
              <a:buFont typeface="Arial" panose="020B0604020202020204" pitchFamily="34" charset="0"/>
              <a:buChar char="•"/>
              <a:tabLst/>
              <a:defRPr sz="1200" kern="1200">
                <a:solidFill>
                  <a:schemeClr val="tx2"/>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Font typeface="Arial" panose="020B0604020202020204" pitchFamily="34" charset="0"/>
              <a:buNone/>
            </a:pPr>
            <a:r>
              <a:rPr lang="en-US" sz="1500" dirty="0"/>
              <a:t>The purpose of Bagley-Keene is to ensure that public agencies conduct the people’s business openly so that the public may observe and be informed. </a:t>
            </a:r>
          </a:p>
          <a:p>
            <a:pPr marL="349250" indent="0">
              <a:buFont typeface="Arial" panose="020B0604020202020204" pitchFamily="34" charset="0"/>
              <a:buNone/>
            </a:pPr>
            <a:endParaRPr lang="en-US" sz="1500" dirty="0"/>
          </a:p>
          <a:p>
            <a:pPr marL="0" indent="0">
              <a:buFont typeface="Arial" panose="020B0604020202020204" pitchFamily="34" charset="0"/>
              <a:buNone/>
            </a:pPr>
            <a:r>
              <a:rPr lang="en-US" sz="1500" dirty="0"/>
              <a:t>Bagley-Keene places a higher value on transparency than efficiency and this drives many of its rules.</a:t>
            </a:r>
          </a:p>
        </p:txBody>
      </p:sp>
      <p:sp>
        <p:nvSpPr>
          <p:cNvPr id="2" name="Slide Number Placeholder 1">
            <a:extLst>
              <a:ext uri="{FF2B5EF4-FFF2-40B4-BE49-F238E27FC236}">
                <a16:creationId xmlns:a16="http://schemas.microsoft.com/office/drawing/2014/main" id="{BCEB6496-A894-E7D3-8504-E7A27052E818}"/>
              </a:ext>
            </a:extLst>
          </p:cNvPr>
          <p:cNvSpPr>
            <a:spLocks noGrp="1"/>
          </p:cNvSpPr>
          <p:nvPr>
            <p:ph type="sldNum" sz="quarter" idx="12"/>
          </p:nvPr>
        </p:nvSpPr>
        <p:spPr/>
        <p:txBody>
          <a:bodyPr/>
          <a:lstStyle/>
          <a:p>
            <a:fld id="{1C4126A1-9282-4A82-AC02-A59AF4A969C8}" type="slidenum">
              <a:rPr lang="en-US" smtClean="0"/>
              <a:t>3</a:t>
            </a:fld>
            <a:endParaRPr lang="en-US"/>
          </a:p>
        </p:txBody>
      </p:sp>
    </p:spTree>
    <p:extLst>
      <p:ext uri="{BB962C8B-B14F-4D97-AF65-F5344CB8AC3E}">
        <p14:creationId xmlns:p14="http://schemas.microsoft.com/office/powerpoint/2010/main" val="10775741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id="{7E746106-7A1C-DAA0-DD3B-0451A0DAB990}"/>
              </a:ext>
            </a:extLst>
          </p:cNvPr>
          <p:cNvSpPr>
            <a:spLocks noGrp="1"/>
          </p:cNvSpPr>
          <p:nvPr>
            <p:ph idx="1"/>
          </p:nvPr>
        </p:nvSpPr>
        <p:spPr>
          <a:xfrm>
            <a:off x="457200" y="859537"/>
            <a:ext cx="7772400" cy="5413826"/>
          </a:xfrm>
        </p:spPr>
        <p:txBody>
          <a:bodyPr>
            <a:noAutofit/>
          </a:bodyPr>
          <a:lstStyle/>
          <a:p>
            <a:pPr marL="0" indent="4763">
              <a:lnSpc>
                <a:spcPct val="100000"/>
              </a:lnSpc>
              <a:buNone/>
            </a:pPr>
            <a:r>
              <a:rPr lang="en-US" sz="1500" b="1" dirty="0">
                <a:solidFill>
                  <a:schemeClr val="tx1"/>
                </a:solidFill>
              </a:rPr>
              <a:t>Public Policy to Conduct People’s Business Openly </a:t>
            </a:r>
          </a:p>
          <a:p>
            <a:pPr marL="0" indent="4763">
              <a:lnSpc>
                <a:spcPct val="100000"/>
              </a:lnSpc>
              <a:buNone/>
            </a:pPr>
            <a:endParaRPr lang="en-US" sz="1500" b="1" dirty="0">
              <a:solidFill>
                <a:srgbClr val="FF0000"/>
              </a:solidFill>
            </a:endParaRPr>
          </a:p>
          <a:p>
            <a:pPr marL="0" indent="4763">
              <a:lnSpc>
                <a:spcPct val="100000"/>
              </a:lnSpc>
              <a:spcBef>
                <a:spcPts val="0"/>
              </a:spcBef>
              <a:buNone/>
            </a:pPr>
            <a:r>
              <a:rPr lang="en-US" sz="1500" b="1" dirty="0"/>
              <a:t>Applies to any “state body”  </a:t>
            </a:r>
            <a:br>
              <a:rPr lang="en-US" sz="1500" b="1" dirty="0"/>
            </a:br>
            <a:endParaRPr lang="en-US" sz="1500" b="1" dirty="0"/>
          </a:p>
          <a:p>
            <a:pPr lvl="1">
              <a:lnSpc>
                <a:spcPct val="100000"/>
              </a:lnSpc>
              <a:spcBef>
                <a:spcPts val="0"/>
              </a:spcBef>
            </a:pPr>
            <a:r>
              <a:rPr lang="en-US" sz="1350" dirty="0"/>
              <a:t>Bagley-Keene generally defines State bodies as all mandated State boards, commissions, and similar multimember groups as well as committees of these groups that have been delegated authority to make decisions and advisory committees of more than two members.  </a:t>
            </a:r>
          </a:p>
          <a:p>
            <a:pPr lvl="1">
              <a:lnSpc>
                <a:spcPct val="100000"/>
              </a:lnSpc>
              <a:spcBef>
                <a:spcPts val="0"/>
              </a:spcBef>
            </a:pPr>
            <a:r>
              <a:rPr lang="en-US" sz="1350" dirty="0"/>
              <a:t>This includes the TADDAC and EPAC and can include its sub-groups.</a:t>
            </a:r>
          </a:p>
          <a:p>
            <a:pPr>
              <a:lnSpc>
                <a:spcPct val="100000"/>
              </a:lnSpc>
              <a:spcBef>
                <a:spcPts val="0"/>
              </a:spcBef>
            </a:pPr>
            <a:endParaRPr lang="en-US" sz="1500" dirty="0"/>
          </a:p>
          <a:p>
            <a:pPr marL="0" indent="4763">
              <a:lnSpc>
                <a:spcPct val="100000"/>
              </a:lnSpc>
              <a:spcBef>
                <a:spcPts val="0"/>
              </a:spcBef>
              <a:buNone/>
            </a:pPr>
            <a:r>
              <a:rPr lang="en-US" sz="1500" b="1" dirty="0"/>
              <a:t>What is a meeting?  When a majority of members…</a:t>
            </a:r>
          </a:p>
          <a:p>
            <a:pPr marL="0" indent="4763" algn="ctr">
              <a:lnSpc>
                <a:spcPct val="100000"/>
              </a:lnSpc>
              <a:spcBef>
                <a:spcPts val="0"/>
              </a:spcBef>
              <a:buNone/>
            </a:pPr>
            <a:endParaRPr lang="en-US" sz="1500" b="1" dirty="0"/>
          </a:p>
          <a:p>
            <a:pPr marL="457200">
              <a:lnSpc>
                <a:spcPct val="100000"/>
              </a:lnSpc>
              <a:spcBef>
                <a:spcPts val="0"/>
              </a:spcBef>
            </a:pPr>
            <a:r>
              <a:rPr lang="en-US" sz="1500" dirty="0"/>
              <a:t>discuss topics relevant to the group’s jurisdiction; and</a:t>
            </a:r>
          </a:p>
          <a:p>
            <a:pPr marL="457200">
              <a:lnSpc>
                <a:spcPct val="100000"/>
              </a:lnSpc>
              <a:spcBef>
                <a:spcPts val="0"/>
              </a:spcBef>
            </a:pPr>
            <a:r>
              <a:rPr lang="en-US" sz="1500" dirty="0"/>
              <a:t>are virtually or physically present, or</a:t>
            </a:r>
          </a:p>
          <a:p>
            <a:pPr marL="457200">
              <a:lnSpc>
                <a:spcPct val="100000"/>
              </a:lnSpc>
              <a:spcBef>
                <a:spcPts val="0"/>
              </a:spcBef>
            </a:pPr>
            <a:r>
              <a:rPr lang="en-US" sz="1500" dirty="0"/>
              <a:t>are indirectly communicating electronically or through intermediaries</a:t>
            </a:r>
          </a:p>
          <a:p>
            <a:pPr>
              <a:lnSpc>
                <a:spcPct val="100000"/>
              </a:lnSpc>
              <a:spcBef>
                <a:spcPts val="0"/>
              </a:spcBef>
            </a:pPr>
            <a:endParaRPr lang="en-US" sz="1500" dirty="0"/>
          </a:p>
          <a:p>
            <a:pPr marL="0" indent="4763">
              <a:lnSpc>
                <a:spcPct val="100000"/>
              </a:lnSpc>
              <a:spcBef>
                <a:spcPts val="0"/>
              </a:spcBef>
              <a:buNone/>
            </a:pPr>
            <a:r>
              <a:rPr lang="en-US" sz="1500" b="1" dirty="0"/>
              <a:t>Not meetings:  </a:t>
            </a:r>
            <a:br>
              <a:rPr lang="en-US" sz="1500" b="1" dirty="0"/>
            </a:br>
            <a:endParaRPr lang="en-US" sz="1500" b="1" dirty="0"/>
          </a:p>
          <a:p>
            <a:pPr lvl="1">
              <a:lnSpc>
                <a:spcPct val="100000"/>
              </a:lnSpc>
              <a:spcBef>
                <a:spcPts val="0"/>
              </a:spcBef>
            </a:pPr>
            <a:r>
              <a:rPr lang="en-US" sz="1350" dirty="0"/>
              <a:t>certain gatherings (e.g., conferences, open and noticed meetings of other state or legislative body or local agencies, social)</a:t>
            </a:r>
          </a:p>
          <a:p>
            <a:pPr marL="0" indent="4763">
              <a:lnSpc>
                <a:spcPct val="100000"/>
              </a:lnSpc>
            </a:pPr>
            <a:endParaRPr lang="en-US" sz="1500" dirty="0"/>
          </a:p>
          <a:p>
            <a:pPr marL="0" indent="4763">
              <a:lnSpc>
                <a:spcPct val="100000"/>
              </a:lnSpc>
            </a:pPr>
            <a:endParaRPr lang="en-US" sz="1500" b="1" dirty="0"/>
          </a:p>
          <a:p>
            <a:pPr marL="0" indent="4763">
              <a:lnSpc>
                <a:spcPct val="100000"/>
              </a:lnSpc>
              <a:buNone/>
            </a:pPr>
            <a:endParaRPr lang="en-US" sz="1500" dirty="0"/>
          </a:p>
        </p:txBody>
      </p:sp>
      <p:sp>
        <p:nvSpPr>
          <p:cNvPr id="10" name="Title 1">
            <a:extLst>
              <a:ext uri="{FF2B5EF4-FFF2-40B4-BE49-F238E27FC236}">
                <a16:creationId xmlns:a16="http://schemas.microsoft.com/office/drawing/2014/main" id="{6F4F6885-4A80-404E-1EAC-D29F616A1F6E}"/>
              </a:ext>
            </a:extLst>
          </p:cNvPr>
          <p:cNvSpPr>
            <a:spLocks noGrp="1"/>
          </p:cNvSpPr>
          <p:nvPr>
            <p:ph type="title"/>
          </p:nvPr>
        </p:nvSpPr>
        <p:spPr>
          <a:xfrm>
            <a:off x="457200" y="419875"/>
            <a:ext cx="8229600" cy="540094"/>
          </a:xfrm>
        </p:spPr>
        <p:txBody>
          <a:bodyPr/>
          <a:lstStyle/>
          <a:p>
            <a:r>
              <a:rPr lang="en-US" dirty="0"/>
              <a:t>Bagley-Keene</a:t>
            </a:r>
          </a:p>
        </p:txBody>
      </p:sp>
      <p:sp>
        <p:nvSpPr>
          <p:cNvPr id="2" name="Slide Number Placeholder 1">
            <a:extLst>
              <a:ext uri="{FF2B5EF4-FFF2-40B4-BE49-F238E27FC236}">
                <a16:creationId xmlns:a16="http://schemas.microsoft.com/office/drawing/2014/main" id="{63847C90-9F04-B2E5-A83C-338CC0FA433D}"/>
              </a:ext>
            </a:extLst>
          </p:cNvPr>
          <p:cNvSpPr>
            <a:spLocks noGrp="1"/>
          </p:cNvSpPr>
          <p:nvPr>
            <p:ph type="sldNum" sz="quarter" idx="12"/>
          </p:nvPr>
        </p:nvSpPr>
        <p:spPr/>
        <p:txBody>
          <a:bodyPr/>
          <a:lstStyle/>
          <a:p>
            <a:fld id="{1C4126A1-9282-4A82-AC02-A59AF4A969C8}" type="slidenum">
              <a:rPr lang="en-US" smtClean="0"/>
              <a:t>4</a:t>
            </a:fld>
            <a:endParaRPr lang="en-US"/>
          </a:p>
        </p:txBody>
      </p:sp>
    </p:spTree>
    <p:extLst>
      <p:ext uri="{BB962C8B-B14F-4D97-AF65-F5344CB8AC3E}">
        <p14:creationId xmlns:p14="http://schemas.microsoft.com/office/powerpoint/2010/main" val="40366837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74D31F3A-06F5-FBC3-0239-AD666BB5E50D}"/>
              </a:ext>
            </a:extLst>
          </p:cNvPr>
          <p:cNvSpPr>
            <a:spLocks noGrp="1"/>
          </p:cNvSpPr>
          <p:nvPr>
            <p:ph type="title"/>
          </p:nvPr>
        </p:nvSpPr>
        <p:spPr>
          <a:xfrm>
            <a:off x="457200" y="365126"/>
            <a:ext cx="8229600" cy="786341"/>
          </a:xfrm>
        </p:spPr>
        <p:txBody>
          <a:bodyPr/>
          <a:lstStyle/>
          <a:p>
            <a:r>
              <a:rPr lang="en-US" dirty="0"/>
              <a:t>Bagley-Keene</a:t>
            </a:r>
          </a:p>
        </p:txBody>
      </p:sp>
      <p:sp>
        <p:nvSpPr>
          <p:cNvPr id="5" name="Content Placeholder 2">
            <a:extLst>
              <a:ext uri="{FF2B5EF4-FFF2-40B4-BE49-F238E27FC236}">
                <a16:creationId xmlns:a16="http://schemas.microsoft.com/office/drawing/2014/main" id="{5E159ED5-66C2-0EAA-547D-A7C7FDF31169}"/>
              </a:ext>
            </a:extLst>
          </p:cNvPr>
          <p:cNvSpPr>
            <a:spLocks noGrp="1"/>
          </p:cNvSpPr>
          <p:nvPr>
            <p:ph idx="1"/>
          </p:nvPr>
        </p:nvSpPr>
        <p:spPr>
          <a:xfrm>
            <a:off x="457200" y="1524000"/>
            <a:ext cx="8001000" cy="4419600"/>
          </a:xfrm>
        </p:spPr>
        <p:txBody>
          <a:bodyPr>
            <a:normAutofit/>
          </a:bodyPr>
          <a:lstStyle/>
          <a:p>
            <a:pPr marL="0" indent="0">
              <a:lnSpc>
                <a:spcPct val="120000"/>
              </a:lnSpc>
              <a:buNone/>
            </a:pPr>
            <a:r>
              <a:rPr lang="en-US" sz="1500" b="1" dirty="0"/>
              <a:t>Meetings:  </a:t>
            </a:r>
            <a:r>
              <a:rPr lang="en-US" sz="1500" dirty="0"/>
              <a:t>A meeting occurs whenever a </a:t>
            </a:r>
            <a:r>
              <a:rPr lang="en-US" sz="1500" u="sng" dirty="0"/>
              <a:t>majority or quorum </a:t>
            </a:r>
            <a:r>
              <a:rPr lang="en-US" sz="1500" dirty="0"/>
              <a:t>of group members are physically or virtually present </a:t>
            </a:r>
            <a:r>
              <a:rPr lang="en-US" sz="1500" u="sng" dirty="0"/>
              <a:t>to discuss a topic related to its jurisdiction</a:t>
            </a:r>
            <a:r>
              <a:rPr lang="en-US" sz="1500" dirty="0"/>
              <a:t>.</a:t>
            </a:r>
            <a:br>
              <a:rPr lang="en-US" sz="1500" dirty="0"/>
            </a:br>
            <a:endParaRPr lang="en-US" sz="1500" dirty="0"/>
          </a:p>
          <a:p>
            <a:pPr marL="0" indent="0" algn="ctr">
              <a:lnSpc>
                <a:spcPct val="120000"/>
              </a:lnSpc>
              <a:buNone/>
            </a:pPr>
            <a:r>
              <a:rPr lang="en-US" sz="1500" b="1" dirty="0">
                <a:solidFill>
                  <a:srgbClr val="FF0000"/>
                </a:solidFill>
              </a:rPr>
              <a:t>CAUTION!!!</a:t>
            </a:r>
            <a:endParaRPr lang="en-US" sz="1500" dirty="0"/>
          </a:p>
          <a:p>
            <a:pPr lvl="1">
              <a:lnSpc>
                <a:spcPct val="120000"/>
              </a:lnSpc>
              <a:spcBef>
                <a:spcPts val="0"/>
              </a:spcBef>
            </a:pPr>
            <a:r>
              <a:rPr lang="en-US" sz="1350" dirty="0"/>
              <a:t>A meeting can take place when a </a:t>
            </a:r>
            <a:r>
              <a:rPr lang="en-US" sz="1350" b="1" i="1" dirty="0"/>
              <a:t>majority</a:t>
            </a:r>
            <a:r>
              <a:rPr lang="en-US" sz="1350" dirty="0"/>
              <a:t> of members </a:t>
            </a:r>
            <a:r>
              <a:rPr lang="en-US" sz="1350" b="1" i="1" dirty="0"/>
              <a:t>discuss, deliberate, or take action </a:t>
            </a:r>
            <a:r>
              <a:rPr lang="en-US" sz="1350" dirty="0"/>
              <a:t>using direct (e.g., speaking in person) or indirect (e.g., email, speaking through intermediaries) communication</a:t>
            </a:r>
            <a:br>
              <a:rPr lang="en-US" sz="1350" dirty="0"/>
            </a:br>
            <a:endParaRPr lang="en-US" sz="1350" dirty="0"/>
          </a:p>
          <a:p>
            <a:pPr lvl="1">
              <a:lnSpc>
                <a:spcPct val="120000"/>
              </a:lnSpc>
              <a:spcBef>
                <a:spcPts val="0"/>
              </a:spcBef>
            </a:pPr>
            <a:r>
              <a:rPr lang="en-US" sz="1350" b="1" dirty="0"/>
              <a:t>Serial meetings are prohibited.  </a:t>
            </a:r>
            <a:r>
              <a:rPr lang="en-US" sz="1350" dirty="0"/>
              <a:t>A serial meeting occurs when a majority of the members use a series of communications of any kind outside of a noticed meeting on any item of business within the jurisdiction of the body.</a:t>
            </a:r>
            <a:br>
              <a:rPr lang="en-US" sz="1350" dirty="0"/>
            </a:br>
            <a:endParaRPr lang="en-US" sz="1350" dirty="0"/>
          </a:p>
          <a:p>
            <a:pPr lvl="1">
              <a:lnSpc>
                <a:spcPct val="120000"/>
              </a:lnSpc>
              <a:spcBef>
                <a:spcPts val="0"/>
              </a:spcBef>
            </a:pPr>
            <a:r>
              <a:rPr lang="en-US" sz="1350" dirty="0"/>
              <a:t>Majority attendance at social events requires that members </a:t>
            </a:r>
            <a:r>
              <a:rPr lang="en-US" sz="1350" i="1" dirty="0"/>
              <a:t>avoid</a:t>
            </a:r>
            <a:r>
              <a:rPr lang="en-US" sz="1350" dirty="0"/>
              <a:t> discussing topics related to their group’s area of authority is ok.</a:t>
            </a:r>
          </a:p>
          <a:p>
            <a:pPr marL="0" lvl="2" indent="0">
              <a:lnSpc>
                <a:spcPct val="120000"/>
              </a:lnSpc>
              <a:buNone/>
            </a:pPr>
            <a:endParaRPr lang="en-US" dirty="0"/>
          </a:p>
          <a:p>
            <a:pPr marL="0" lvl="2" indent="0">
              <a:lnSpc>
                <a:spcPct val="120000"/>
              </a:lnSpc>
            </a:pPr>
            <a:endParaRPr lang="en-US" dirty="0"/>
          </a:p>
          <a:p>
            <a:pPr marL="0" indent="0">
              <a:lnSpc>
                <a:spcPct val="120000"/>
              </a:lnSpc>
            </a:pPr>
            <a:endParaRPr lang="en-US" sz="1500" dirty="0"/>
          </a:p>
        </p:txBody>
      </p:sp>
      <p:sp>
        <p:nvSpPr>
          <p:cNvPr id="2" name="Slide Number Placeholder 1">
            <a:extLst>
              <a:ext uri="{FF2B5EF4-FFF2-40B4-BE49-F238E27FC236}">
                <a16:creationId xmlns:a16="http://schemas.microsoft.com/office/drawing/2014/main" id="{5A411C85-529C-810F-8311-96A8EA389CA8}"/>
              </a:ext>
            </a:extLst>
          </p:cNvPr>
          <p:cNvSpPr>
            <a:spLocks noGrp="1"/>
          </p:cNvSpPr>
          <p:nvPr>
            <p:ph type="sldNum" sz="quarter" idx="12"/>
          </p:nvPr>
        </p:nvSpPr>
        <p:spPr/>
        <p:txBody>
          <a:bodyPr/>
          <a:lstStyle/>
          <a:p>
            <a:fld id="{1C4126A1-9282-4A82-AC02-A59AF4A969C8}" type="slidenum">
              <a:rPr lang="en-US" smtClean="0"/>
              <a:t>5</a:t>
            </a:fld>
            <a:endParaRPr lang="en-US"/>
          </a:p>
        </p:txBody>
      </p:sp>
    </p:spTree>
    <p:extLst>
      <p:ext uri="{BB962C8B-B14F-4D97-AF65-F5344CB8AC3E}">
        <p14:creationId xmlns:p14="http://schemas.microsoft.com/office/powerpoint/2010/main" val="16393459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C41061E9-DD2A-968D-FB89-2C0A5BD4A7AC}"/>
              </a:ext>
            </a:extLst>
          </p:cNvPr>
          <p:cNvSpPr>
            <a:spLocks noGrp="1"/>
          </p:cNvSpPr>
          <p:nvPr>
            <p:ph idx="1"/>
          </p:nvPr>
        </p:nvSpPr>
        <p:spPr>
          <a:xfrm>
            <a:off x="457200" y="777240"/>
            <a:ext cx="7848600" cy="5403925"/>
          </a:xfrm>
        </p:spPr>
        <p:txBody>
          <a:bodyPr>
            <a:noAutofit/>
          </a:bodyPr>
          <a:lstStyle/>
          <a:p>
            <a:pPr marL="0" indent="0">
              <a:lnSpc>
                <a:spcPct val="100000"/>
              </a:lnSpc>
              <a:buNone/>
            </a:pPr>
            <a:r>
              <a:rPr lang="en-US" sz="1500" b="1" dirty="0">
                <a:solidFill>
                  <a:schemeClr val="tx1"/>
                </a:solidFill>
              </a:rPr>
              <a:t>Open Meeting and Notice Requirements</a:t>
            </a:r>
          </a:p>
          <a:p>
            <a:pPr>
              <a:lnSpc>
                <a:spcPct val="100000"/>
              </a:lnSpc>
            </a:pPr>
            <a:endParaRPr lang="en-US" sz="1500" dirty="0"/>
          </a:p>
          <a:p>
            <a:pPr marL="0" indent="0">
              <a:lnSpc>
                <a:spcPct val="100000"/>
              </a:lnSpc>
              <a:buNone/>
            </a:pPr>
            <a:r>
              <a:rPr lang="en-US" sz="1500" b="1" dirty="0"/>
              <a:t>Meeting Notice and Agendas: </a:t>
            </a:r>
            <a:r>
              <a:rPr lang="en-US" sz="1500" dirty="0"/>
              <a:t>must be published on the Internet at </a:t>
            </a:r>
            <a:r>
              <a:rPr lang="en-US" sz="1500" u="sng" dirty="0"/>
              <a:t>least ten days </a:t>
            </a:r>
            <a:r>
              <a:rPr lang="en-US" sz="1500" dirty="0"/>
              <a:t>before the meeting with contact and location information</a:t>
            </a:r>
          </a:p>
          <a:p>
            <a:pPr marL="457200" indent="-284163">
              <a:lnSpc>
                <a:spcPct val="100000"/>
              </a:lnSpc>
              <a:buFont typeface="Wingdings" panose="05000000000000000000" pitchFamily="2" charset="2"/>
              <a:buChar char="q"/>
            </a:pPr>
            <a:r>
              <a:rPr lang="en-US" sz="1500" dirty="0"/>
              <a:t>Agendas must describe items to be discussed, and, once made available, </a:t>
            </a:r>
            <a:r>
              <a:rPr lang="en-US" sz="1500" i="1" u="sng" dirty="0"/>
              <a:t>cannot be changed without formal action and mandated notice</a:t>
            </a:r>
            <a:endParaRPr lang="en-US" sz="1500" u="sng" dirty="0"/>
          </a:p>
          <a:p>
            <a:pPr marL="457200" indent="-284163">
              <a:lnSpc>
                <a:spcPct val="100000"/>
              </a:lnSpc>
              <a:buFont typeface="Wingdings" panose="05000000000000000000" pitchFamily="2" charset="2"/>
              <a:buChar char="q"/>
            </a:pPr>
            <a:r>
              <a:rPr lang="en-US" sz="1500" dirty="0"/>
              <a:t>Written materials (e.g., presentations) must be made available to the public for inspection at the meeting and posted online following the meeting</a:t>
            </a:r>
          </a:p>
          <a:p>
            <a:pPr marL="457200" indent="-284163">
              <a:lnSpc>
                <a:spcPct val="100000"/>
              </a:lnSpc>
              <a:buFont typeface="Wingdings" panose="05000000000000000000" pitchFamily="2" charset="2"/>
              <a:buChar char="q"/>
            </a:pPr>
            <a:endParaRPr lang="en-US" sz="1500" dirty="0"/>
          </a:p>
          <a:p>
            <a:pPr marL="0" indent="0">
              <a:lnSpc>
                <a:spcPct val="100000"/>
              </a:lnSpc>
              <a:buNone/>
            </a:pPr>
            <a:r>
              <a:rPr lang="en-US" sz="1500" b="1" u="sng" dirty="0">
                <a:solidFill>
                  <a:srgbClr val="FF0000"/>
                </a:solidFill>
              </a:rPr>
              <a:t>Smaller meetings of advisory members:</a:t>
            </a:r>
            <a:r>
              <a:rPr lang="en-US" sz="1500" dirty="0">
                <a:solidFill>
                  <a:srgbClr val="FF0000"/>
                </a:solidFill>
              </a:rPr>
              <a:t> </a:t>
            </a:r>
            <a:r>
              <a:rPr lang="en-US" sz="1500" dirty="0"/>
              <a:t>must also follow notice and open meeting requirements, if:</a:t>
            </a:r>
          </a:p>
          <a:p>
            <a:pPr marL="457200" lvl="1" indent="-285750">
              <a:lnSpc>
                <a:spcPct val="100000"/>
              </a:lnSpc>
              <a:spcAft>
                <a:spcPts val="1200"/>
              </a:spcAft>
              <a:buFont typeface="Wingdings" pitchFamily="2" charset="2"/>
              <a:buChar char="q"/>
            </a:pPr>
            <a:r>
              <a:rPr lang="en-US" sz="1500" dirty="0"/>
              <a:t>They consist of a </a:t>
            </a:r>
            <a:r>
              <a:rPr lang="en-US" sz="1500" b="1" dirty="0"/>
              <a:t>majority of members</a:t>
            </a:r>
          </a:p>
          <a:p>
            <a:pPr marL="457200" lvl="1" indent="-285750">
              <a:lnSpc>
                <a:spcPct val="100000"/>
              </a:lnSpc>
              <a:spcAft>
                <a:spcPts val="1200"/>
              </a:spcAft>
              <a:buFont typeface="Wingdings" pitchFamily="2" charset="2"/>
              <a:buChar char="q"/>
            </a:pPr>
            <a:r>
              <a:rPr lang="en-US" sz="1500" dirty="0"/>
              <a:t>They consist of </a:t>
            </a:r>
            <a:r>
              <a:rPr lang="en-US" sz="1500" b="1" dirty="0"/>
              <a:t>three or more </a:t>
            </a:r>
            <a:r>
              <a:rPr lang="en-US" sz="1500" dirty="0"/>
              <a:t>members</a:t>
            </a:r>
            <a:r>
              <a:rPr lang="en-US" sz="1500" b="1" dirty="0"/>
              <a:t> </a:t>
            </a:r>
            <a:r>
              <a:rPr lang="en-US" sz="1500" u="sng" dirty="0"/>
              <a:t>and</a:t>
            </a:r>
            <a:r>
              <a:rPr lang="en-US" sz="1500" b="1" dirty="0"/>
              <a:t> </a:t>
            </a:r>
            <a:r>
              <a:rPr lang="en-US" sz="1500" dirty="0"/>
              <a:t>have been</a:t>
            </a:r>
            <a:r>
              <a:rPr lang="en-US" sz="1500" b="1" dirty="0"/>
              <a:t> created by the advisory committee and/or its chair</a:t>
            </a:r>
            <a:r>
              <a:rPr lang="en-US" sz="1500" dirty="0"/>
              <a:t> to advise the TADDAC/EPAC</a:t>
            </a:r>
          </a:p>
          <a:p>
            <a:pPr marL="457200" lvl="1" indent="-285750">
              <a:lnSpc>
                <a:spcPct val="100000"/>
              </a:lnSpc>
              <a:spcAft>
                <a:spcPts val="1200"/>
              </a:spcAft>
              <a:buFont typeface="Wingdings" pitchFamily="2" charset="2"/>
              <a:buChar char="q"/>
            </a:pPr>
            <a:r>
              <a:rPr lang="en-US" sz="1500" dirty="0"/>
              <a:t>They consist of </a:t>
            </a:r>
            <a:r>
              <a:rPr lang="en-US" sz="1500" b="1" dirty="0"/>
              <a:t>two or more members </a:t>
            </a:r>
            <a:r>
              <a:rPr lang="en-US" sz="1500" dirty="0"/>
              <a:t>and have been empowered to exercise authority on behalf of the TADDAC/EPAC </a:t>
            </a:r>
          </a:p>
        </p:txBody>
      </p:sp>
      <p:sp>
        <p:nvSpPr>
          <p:cNvPr id="8" name="Title 1">
            <a:extLst>
              <a:ext uri="{FF2B5EF4-FFF2-40B4-BE49-F238E27FC236}">
                <a16:creationId xmlns:a16="http://schemas.microsoft.com/office/drawing/2014/main" id="{5FCE21F5-B221-E2C1-BC37-5417A7CEDBA5}"/>
              </a:ext>
            </a:extLst>
          </p:cNvPr>
          <p:cNvSpPr>
            <a:spLocks noGrp="1"/>
          </p:cNvSpPr>
          <p:nvPr>
            <p:ph type="title"/>
          </p:nvPr>
        </p:nvSpPr>
        <p:spPr>
          <a:xfrm>
            <a:off x="457200" y="382192"/>
            <a:ext cx="8229600" cy="474632"/>
          </a:xfrm>
        </p:spPr>
        <p:txBody>
          <a:bodyPr/>
          <a:lstStyle/>
          <a:p>
            <a:r>
              <a:rPr lang="en-US" dirty="0"/>
              <a:t>Bagley-Keene</a:t>
            </a:r>
          </a:p>
        </p:txBody>
      </p:sp>
      <p:sp>
        <p:nvSpPr>
          <p:cNvPr id="2" name="Slide Number Placeholder 1">
            <a:extLst>
              <a:ext uri="{FF2B5EF4-FFF2-40B4-BE49-F238E27FC236}">
                <a16:creationId xmlns:a16="http://schemas.microsoft.com/office/drawing/2014/main" id="{19A971AA-8FC7-0491-7E09-DF6D0E93FB8B}"/>
              </a:ext>
            </a:extLst>
          </p:cNvPr>
          <p:cNvSpPr>
            <a:spLocks noGrp="1"/>
          </p:cNvSpPr>
          <p:nvPr>
            <p:ph type="sldNum" sz="quarter" idx="12"/>
          </p:nvPr>
        </p:nvSpPr>
        <p:spPr/>
        <p:txBody>
          <a:bodyPr/>
          <a:lstStyle/>
          <a:p>
            <a:fld id="{1C4126A1-9282-4A82-AC02-A59AF4A969C8}" type="slidenum">
              <a:rPr lang="en-US" smtClean="0"/>
              <a:t>6</a:t>
            </a:fld>
            <a:endParaRPr lang="en-US"/>
          </a:p>
        </p:txBody>
      </p:sp>
    </p:spTree>
    <p:extLst>
      <p:ext uri="{BB962C8B-B14F-4D97-AF65-F5344CB8AC3E}">
        <p14:creationId xmlns:p14="http://schemas.microsoft.com/office/powerpoint/2010/main" val="36484320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D689328A-1EF7-7677-A9D5-9F3F6FC37A41}"/>
              </a:ext>
            </a:extLst>
          </p:cNvPr>
          <p:cNvSpPr>
            <a:spLocks noGrp="1"/>
          </p:cNvSpPr>
          <p:nvPr>
            <p:ph idx="1"/>
          </p:nvPr>
        </p:nvSpPr>
        <p:spPr>
          <a:xfrm>
            <a:off x="536575" y="1490472"/>
            <a:ext cx="7848600" cy="4815079"/>
          </a:xfrm>
        </p:spPr>
        <p:txBody>
          <a:bodyPr>
            <a:noAutofit/>
          </a:bodyPr>
          <a:lstStyle/>
          <a:p>
            <a:pPr marL="0" indent="0">
              <a:lnSpc>
                <a:spcPct val="100000"/>
              </a:lnSpc>
              <a:buNone/>
            </a:pPr>
            <a:r>
              <a:rPr lang="en-US" sz="1500" b="1" dirty="0">
                <a:solidFill>
                  <a:schemeClr val="tx1"/>
                </a:solidFill>
              </a:rPr>
              <a:t>Exceptions from the 10-day notice requirement</a:t>
            </a:r>
          </a:p>
          <a:p>
            <a:pPr marL="0" indent="0">
              <a:lnSpc>
                <a:spcPct val="100000"/>
              </a:lnSpc>
              <a:buNone/>
            </a:pPr>
            <a:endParaRPr lang="en-US" sz="1500" u="sng" dirty="0"/>
          </a:p>
          <a:p>
            <a:pPr marL="0" indent="0">
              <a:lnSpc>
                <a:spcPct val="100000"/>
              </a:lnSpc>
              <a:spcAft>
                <a:spcPts val="600"/>
              </a:spcAft>
              <a:buNone/>
            </a:pPr>
            <a:r>
              <a:rPr lang="en-US" sz="1500" b="1" u="sng" dirty="0"/>
              <a:t>Special Meetings</a:t>
            </a:r>
          </a:p>
          <a:p>
            <a:pPr>
              <a:lnSpc>
                <a:spcPct val="100000"/>
              </a:lnSpc>
              <a:spcAft>
                <a:spcPts val="600"/>
              </a:spcAft>
            </a:pPr>
            <a:r>
              <a:rPr lang="en-US" sz="1500" dirty="0"/>
              <a:t>When immediate action must be taken (e.g., to discuss proposed legislation)</a:t>
            </a:r>
          </a:p>
          <a:p>
            <a:pPr>
              <a:lnSpc>
                <a:spcPct val="100000"/>
              </a:lnSpc>
              <a:spcAft>
                <a:spcPts val="600"/>
              </a:spcAft>
            </a:pPr>
            <a:r>
              <a:rPr lang="en-US" sz="1500" dirty="0"/>
              <a:t>At the commencement of the special meeting, the state body must make a finding that 10-day notice would impose a substantial hardship on the body or that immediate action is required to protect the public interest and must provide a factual basis for the finding. </a:t>
            </a:r>
          </a:p>
          <a:p>
            <a:pPr>
              <a:lnSpc>
                <a:spcPct val="100000"/>
              </a:lnSpc>
              <a:spcAft>
                <a:spcPts val="600"/>
              </a:spcAft>
            </a:pPr>
            <a:r>
              <a:rPr lang="en-US" sz="1500" dirty="0"/>
              <a:t>Notice be provided at least 48 hours before the meeting to the members of the body and all national wire services, along with posting on the Internet</a:t>
            </a:r>
          </a:p>
          <a:p>
            <a:pPr marL="0" indent="0">
              <a:lnSpc>
                <a:spcPct val="100000"/>
              </a:lnSpc>
              <a:buNone/>
            </a:pPr>
            <a:endParaRPr lang="en-US" sz="1500" dirty="0"/>
          </a:p>
        </p:txBody>
      </p:sp>
      <p:sp>
        <p:nvSpPr>
          <p:cNvPr id="8" name="Title 1">
            <a:extLst>
              <a:ext uri="{FF2B5EF4-FFF2-40B4-BE49-F238E27FC236}">
                <a16:creationId xmlns:a16="http://schemas.microsoft.com/office/drawing/2014/main" id="{4832144C-B74E-8966-BDC9-957D3075301D}"/>
              </a:ext>
            </a:extLst>
          </p:cNvPr>
          <p:cNvSpPr>
            <a:spLocks noGrp="1"/>
          </p:cNvSpPr>
          <p:nvPr>
            <p:ph type="title"/>
          </p:nvPr>
        </p:nvSpPr>
        <p:spPr>
          <a:xfrm>
            <a:off x="536575" y="1039283"/>
            <a:ext cx="8229600" cy="538364"/>
          </a:xfrm>
        </p:spPr>
        <p:txBody>
          <a:bodyPr/>
          <a:lstStyle/>
          <a:p>
            <a:r>
              <a:rPr lang="en-US" dirty="0"/>
              <a:t>Bagley-Keene</a:t>
            </a:r>
          </a:p>
        </p:txBody>
      </p:sp>
      <p:sp>
        <p:nvSpPr>
          <p:cNvPr id="2" name="Slide Number Placeholder 1">
            <a:extLst>
              <a:ext uri="{FF2B5EF4-FFF2-40B4-BE49-F238E27FC236}">
                <a16:creationId xmlns:a16="http://schemas.microsoft.com/office/drawing/2014/main" id="{248DE01E-F66C-1C5A-5279-39B4A31E2BF2}"/>
              </a:ext>
            </a:extLst>
          </p:cNvPr>
          <p:cNvSpPr>
            <a:spLocks noGrp="1"/>
          </p:cNvSpPr>
          <p:nvPr>
            <p:ph type="sldNum" sz="quarter" idx="12"/>
          </p:nvPr>
        </p:nvSpPr>
        <p:spPr/>
        <p:txBody>
          <a:bodyPr/>
          <a:lstStyle/>
          <a:p>
            <a:fld id="{1C4126A1-9282-4A82-AC02-A59AF4A969C8}" type="slidenum">
              <a:rPr lang="en-US" smtClean="0"/>
              <a:t>7</a:t>
            </a:fld>
            <a:endParaRPr lang="en-US"/>
          </a:p>
        </p:txBody>
      </p:sp>
    </p:spTree>
    <p:extLst>
      <p:ext uri="{BB962C8B-B14F-4D97-AF65-F5344CB8AC3E}">
        <p14:creationId xmlns:p14="http://schemas.microsoft.com/office/powerpoint/2010/main" val="39988656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AEEC6D1D-7EF5-0F19-5D6D-7DDFCC95F00C}"/>
              </a:ext>
            </a:extLst>
          </p:cNvPr>
          <p:cNvSpPr txBox="1">
            <a:spLocks noGrp="1"/>
          </p:cNvSpPr>
          <p:nvPr>
            <p:ph type="title"/>
          </p:nvPr>
        </p:nvSpPr>
        <p:spPr>
          <a:xfrm>
            <a:off x="457200" y="920751"/>
            <a:ext cx="8229600" cy="904874"/>
          </a:xfrm>
          <a:prstGeom prst="rect">
            <a:avLst/>
          </a:prstGeom>
        </p:spPr>
        <p:txBody>
          <a:bodyPr vert="horz" lIns="0" tIns="45720" rIns="91440" bIns="45720" rtlCol="0" anchor="b" anchorCtr="0">
            <a:noAutofit/>
          </a:bodyPr>
          <a:lstStyle>
            <a:lvl1pPr algn="l" defTabSz="685800" rtl="0" eaLnBrk="1" fontAlgn="b" latinLnBrk="0" hangingPunct="1">
              <a:lnSpc>
                <a:spcPct val="90000"/>
              </a:lnSpc>
              <a:spcBef>
                <a:spcPct val="0"/>
              </a:spcBef>
              <a:buNone/>
              <a:defRPr sz="2700" b="1" kern="1200">
                <a:solidFill>
                  <a:schemeClr val="tx2"/>
                </a:solidFill>
                <a:latin typeface="+mj-lt"/>
                <a:ea typeface="+mj-ea"/>
                <a:cs typeface="+mj-cs"/>
              </a:defRPr>
            </a:lvl1pPr>
          </a:lstStyle>
          <a:p>
            <a:r>
              <a:rPr lang="en-US" dirty="0" err="1">
                <a:solidFill>
                  <a:schemeClr val="tx1"/>
                </a:solidFill>
              </a:rPr>
              <a:t>Bagley-Keene</a:t>
            </a:r>
            <a:br>
              <a:rPr lang="en-US" dirty="0">
                <a:solidFill>
                  <a:schemeClr val="tx1"/>
                </a:solidFill>
              </a:rPr>
            </a:br>
            <a:r>
              <a:rPr lang="en-US" sz="1500" b="1" dirty="0">
                <a:solidFill>
                  <a:schemeClr val="tx1"/>
                </a:solidFill>
              </a:rPr>
              <a:t>Exceptions from the 10-day notice requirement </a:t>
            </a:r>
            <a:endParaRPr lang="en-US" sz="1500" dirty="0">
              <a:solidFill>
                <a:schemeClr val="tx1"/>
              </a:solidFill>
            </a:endParaRPr>
          </a:p>
        </p:txBody>
      </p:sp>
      <p:sp>
        <p:nvSpPr>
          <p:cNvPr id="3" name="Content Placeholder 2">
            <a:extLst>
              <a:ext uri="{FF2B5EF4-FFF2-40B4-BE49-F238E27FC236}">
                <a16:creationId xmlns:a16="http://schemas.microsoft.com/office/drawing/2014/main" id="{6A8B2E0C-6AE4-41D9-BEE2-AB126D6E4F96}"/>
              </a:ext>
            </a:extLst>
          </p:cNvPr>
          <p:cNvSpPr>
            <a:spLocks noGrp="1"/>
          </p:cNvSpPr>
          <p:nvPr>
            <p:ph idx="1"/>
          </p:nvPr>
        </p:nvSpPr>
        <p:spPr>
          <a:xfrm>
            <a:off x="457200" y="2222499"/>
            <a:ext cx="8229600" cy="3954463"/>
          </a:xfrm>
        </p:spPr>
        <p:txBody>
          <a:bodyPr/>
          <a:lstStyle/>
          <a:p>
            <a:pPr marL="0" indent="0">
              <a:lnSpc>
                <a:spcPct val="160000"/>
              </a:lnSpc>
              <a:buNone/>
            </a:pPr>
            <a:r>
              <a:rPr lang="en-US" sz="1500" b="1" u="sng" dirty="0"/>
              <a:t>Emergency Meetings</a:t>
            </a:r>
          </a:p>
          <a:p>
            <a:pPr>
              <a:lnSpc>
                <a:spcPct val="160000"/>
              </a:lnSpc>
            </a:pPr>
            <a:r>
              <a:rPr lang="en-US" sz="1500" dirty="0">
                <a:ea typeface="+mn-ea"/>
                <a:cs typeface="+mn-cs"/>
              </a:rPr>
              <a:t>Rare instances when there exists a crippling disaster or a work stoppage that would severely impair public health and safety</a:t>
            </a:r>
          </a:p>
          <a:p>
            <a:pPr>
              <a:lnSpc>
                <a:spcPct val="160000"/>
              </a:lnSpc>
            </a:pPr>
            <a:r>
              <a:rPr lang="en-US" sz="1500" dirty="0">
                <a:ea typeface="+mn-ea"/>
                <a:cs typeface="+mn-cs"/>
              </a:rPr>
              <a:t>Requires majority vote that an emergency situation exists</a:t>
            </a:r>
          </a:p>
          <a:p>
            <a:pPr>
              <a:lnSpc>
                <a:spcPct val="160000"/>
              </a:lnSpc>
            </a:pPr>
            <a:r>
              <a:rPr lang="en-US" sz="1500" dirty="0">
                <a:ea typeface="+mn-ea"/>
                <a:cs typeface="+mn-cs"/>
              </a:rPr>
              <a:t>Must provide notice to media requestors at least one hour prior to the meeting</a:t>
            </a:r>
          </a:p>
          <a:p>
            <a:pPr>
              <a:lnSpc>
                <a:spcPct val="160000"/>
              </a:lnSpc>
            </a:pPr>
            <a:r>
              <a:rPr lang="en-US" sz="1500" dirty="0">
                <a:ea typeface="+mn-ea"/>
                <a:cs typeface="+mn-cs"/>
              </a:rPr>
              <a:t>Records and information on any action at the meeting must be posted ASAP after the meeting</a:t>
            </a:r>
            <a:endParaRPr lang="en-US" sz="1500" dirty="0"/>
          </a:p>
        </p:txBody>
      </p:sp>
      <p:sp>
        <p:nvSpPr>
          <p:cNvPr id="2" name="Slide Number Placeholder 1">
            <a:extLst>
              <a:ext uri="{FF2B5EF4-FFF2-40B4-BE49-F238E27FC236}">
                <a16:creationId xmlns:a16="http://schemas.microsoft.com/office/drawing/2014/main" id="{D23C3351-B1C8-6099-609D-329B9DABFC2C}"/>
              </a:ext>
            </a:extLst>
          </p:cNvPr>
          <p:cNvSpPr>
            <a:spLocks noGrp="1"/>
          </p:cNvSpPr>
          <p:nvPr>
            <p:ph type="sldNum" sz="quarter" idx="12"/>
          </p:nvPr>
        </p:nvSpPr>
        <p:spPr/>
        <p:txBody>
          <a:bodyPr/>
          <a:lstStyle/>
          <a:p>
            <a:fld id="{1C4126A1-9282-4A82-AC02-A59AF4A969C8}" type="slidenum">
              <a:rPr lang="en-US" smtClean="0"/>
              <a:t>8</a:t>
            </a:fld>
            <a:endParaRPr lang="en-US"/>
          </a:p>
        </p:txBody>
      </p:sp>
    </p:spTree>
    <p:extLst>
      <p:ext uri="{BB962C8B-B14F-4D97-AF65-F5344CB8AC3E}">
        <p14:creationId xmlns:p14="http://schemas.microsoft.com/office/powerpoint/2010/main" val="11880675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30CCCA-EF56-5F20-5BFA-7C2FBB3FB683}"/>
              </a:ext>
            </a:extLst>
          </p:cNvPr>
          <p:cNvSpPr>
            <a:spLocks noGrp="1"/>
          </p:cNvSpPr>
          <p:nvPr>
            <p:ph type="title"/>
          </p:nvPr>
        </p:nvSpPr>
        <p:spPr/>
        <p:txBody>
          <a:bodyPr/>
          <a:lstStyle/>
          <a:p>
            <a:r>
              <a:rPr lang="en-US" dirty="0"/>
              <a:t>Establishing Quorum  </a:t>
            </a:r>
            <a:br>
              <a:rPr lang="en-US" dirty="0"/>
            </a:br>
            <a:endParaRPr lang="en-US" sz="2000" dirty="0"/>
          </a:p>
        </p:txBody>
      </p:sp>
      <p:sp>
        <p:nvSpPr>
          <p:cNvPr id="3" name="Slide Number Placeholder 2">
            <a:extLst>
              <a:ext uri="{FF2B5EF4-FFF2-40B4-BE49-F238E27FC236}">
                <a16:creationId xmlns:a16="http://schemas.microsoft.com/office/drawing/2014/main" id="{FDE61156-F00C-6A61-83A6-C2B87E6BAD4C}"/>
              </a:ext>
            </a:extLst>
          </p:cNvPr>
          <p:cNvSpPr>
            <a:spLocks noGrp="1"/>
          </p:cNvSpPr>
          <p:nvPr>
            <p:ph type="sldNum" sz="quarter" idx="12"/>
          </p:nvPr>
        </p:nvSpPr>
        <p:spPr/>
        <p:txBody>
          <a:bodyPr/>
          <a:lstStyle/>
          <a:p>
            <a:fld id="{1C4126A1-9282-4A82-AC02-A59AF4A969C8}" type="slidenum">
              <a:rPr lang="en-US" smtClean="0"/>
              <a:t>9</a:t>
            </a:fld>
            <a:endParaRPr lang="en-US"/>
          </a:p>
        </p:txBody>
      </p:sp>
      <p:sp>
        <p:nvSpPr>
          <p:cNvPr id="5" name="TextBox 4">
            <a:extLst>
              <a:ext uri="{FF2B5EF4-FFF2-40B4-BE49-F238E27FC236}">
                <a16:creationId xmlns:a16="http://schemas.microsoft.com/office/drawing/2014/main" id="{17BDC1F8-1149-96FA-3410-A5798A9D78B7}"/>
              </a:ext>
            </a:extLst>
          </p:cNvPr>
          <p:cNvSpPr txBox="1"/>
          <p:nvPr/>
        </p:nvSpPr>
        <p:spPr>
          <a:xfrm>
            <a:off x="457200" y="1967163"/>
            <a:ext cx="8229600" cy="3693319"/>
          </a:xfrm>
          <a:prstGeom prst="rect">
            <a:avLst/>
          </a:prstGeom>
          <a:noFill/>
        </p:spPr>
        <p:txBody>
          <a:bodyPr wrap="square">
            <a:spAutoFit/>
          </a:bodyPr>
          <a:lstStyle/>
          <a:p>
            <a:pPr algn="l"/>
            <a:r>
              <a:rPr lang="en-US" sz="1800" b="0" i="0" dirty="0">
                <a:solidFill>
                  <a:srgbClr val="242424"/>
                </a:solidFill>
                <a:effectLst/>
                <a:highlight>
                  <a:srgbClr val="FFFFFF"/>
                </a:highlight>
                <a:latin typeface="Calibri" panose="020F0502020204030204" pitchFamily="34" charset="0"/>
              </a:rPr>
              <a:t>Even with a properly noticed meeting, members cannot conduct a general discussion, </a:t>
            </a:r>
            <a:r>
              <a:rPr lang="en-US" sz="1800" b="0" i="1" dirty="0">
                <a:solidFill>
                  <a:srgbClr val="242424"/>
                </a:solidFill>
                <a:effectLst/>
                <a:highlight>
                  <a:srgbClr val="FFFFFF"/>
                </a:highlight>
                <a:latin typeface="Calibri" panose="020F0502020204030204" pitchFamily="34" charset="0"/>
              </a:rPr>
              <a:t>or even have a gathering where members are merely receiving information</a:t>
            </a:r>
            <a:r>
              <a:rPr lang="en-US" sz="1800" b="0" i="0" dirty="0">
                <a:solidFill>
                  <a:srgbClr val="242424"/>
                </a:solidFill>
                <a:effectLst/>
                <a:highlight>
                  <a:srgbClr val="FFFFFF"/>
                </a:highlight>
                <a:latin typeface="Calibri" panose="020F0502020204030204" pitchFamily="34" charset="0"/>
              </a:rPr>
              <a:t>, unless there is a </a:t>
            </a:r>
            <a:r>
              <a:rPr lang="en-US" sz="1800" b="1" i="1" dirty="0">
                <a:solidFill>
                  <a:srgbClr val="242424"/>
                </a:solidFill>
                <a:effectLst/>
                <a:highlight>
                  <a:srgbClr val="FFFFFF"/>
                </a:highlight>
                <a:latin typeface="Calibri" panose="020F0502020204030204" pitchFamily="34" charset="0"/>
              </a:rPr>
              <a:t>majority</a:t>
            </a:r>
            <a:r>
              <a:rPr lang="en-US" sz="1800" b="0" i="0" dirty="0">
                <a:solidFill>
                  <a:srgbClr val="242424"/>
                </a:solidFill>
                <a:effectLst/>
                <a:highlight>
                  <a:srgbClr val="FFFFFF"/>
                </a:highlight>
                <a:latin typeface="Calibri" panose="020F0502020204030204" pitchFamily="34" charset="0"/>
              </a:rPr>
              <a:t> present.   </a:t>
            </a:r>
          </a:p>
          <a:p>
            <a:pPr algn="l"/>
            <a:endParaRPr lang="en-US" dirty="0">
              <a:solidFill>
                <a:srgbClr val="242424"/>
              </a:solidFill>
              <a:highlight>
                <a:srgbClr val="FFFFFF"/>
              </a:highlight>
              <a:latin typeface="Calibri" panose="020F0502020204030204" pitchFamily="34" charset="0"/>
            </a:endParaRPr>
          </a:p>
          <a:p>
            <a:pPr algn="l"/>
            <a:r>
              <a:rPr lang="en-US" sz="1800" b="0" i="0" dirty="0">
                <a:solidFill>
                  <a:srgbClr val="242424"/>
                </a:solidFill>
                <a:effectLst/>
                <a:highlight>
                  <a:srgbClr val="FFFFFF"/>
                </a:highlight>
                <a:latin typeface="Calibri" panose="020F0502020204030204" pitchFamily="34" charset="0"/>
              </a:rPr>
              <a:t>Since Bagley-Keene and the EPAC charter do not specifically mention what happens in the absence of a quorum, we may use Roberts Rules of Order to supplement and provide additional guidance:</a:t>
            </a:r>
          </a:p>
          <a:p>
            <a:pPr algn="l" fontAlgn="base"/>
            <a:r>
              <a:rPr lang="en-US" sz="1800" b="0" i="0" dirty="0">
                <a:solidFill>
                  <a:srgbClr val="242424"/>
                </a:solidFill>
                <a:effectLst/>
                <a:highlight>
                  <a:srgbClr val="FFFFFF"/>
                </a:highlight>
                <a:latin typeface="Calibri" panose="020F0502020204030204" pitchFamily="34" charset="0"/>
              </a:rPr>
              <a:t> </a:t>
            </a:r>
          </a:p>
          <a:p>
            <a:pPr lvl="2"/>
            <a:r>
              <a:rPr lang="en-US" b="0" i="0" dirty="0">
                <a:solidFill>
                  <a:srgbClr val="242424"/>
                </a:solidFill>
                <a:effectLst/>
                <a:highlight>
                  <a:srgbClr val="FFFFFF"/>
                </a:highlight>
                <a:latin typeface="Calibri" panose="020F0502020204030204" pitchFamily="34" charset="0"/>
              </a:rPr>
              <a:t>“The only business that can be transacted </a:t>
            </a:r>
            <a:r>
              <a:rPr lang="en-US" b="1" i="0" dirty="0">
                <a:solidFill>
                  <a:srgbClr val="242424"/>
                </a:solidFill>
                <a:effectLst/>
                <a:highlight>
                  <a:srgbClr val="FFFFFF"/>
                </a:highlight>
                <a:latin typeface="Calibri" panose="020F0502020204030204" pitchFamily="34" charset="0"/>
              </a:rPr>
              <a:t>in the absence of a quorum </a:t>
            </a:r>
            <a:r>
              <a:rPr lang="en-US" b="0" i="0" dirty="0">
                <a:solidFill>
                  <a:srgbClr val="242424"/>
                </a:solidFill>
                <a:effectLst/>
                <a:highlight>
                  <a:srgbClr val="FFFFFF"/>
                </a:highlight>
                <a:latin typeface="Calibri" panose="020F0502020204030204" pitchFamily="34" charset="0"/>
              </a:rPr>
              <a:t>is to take measures to obtain a quorum, to fix the time, to which to adjourn, and to adjourn, or to take a recess. Unanimous consent cannot be given when a quorum is not present, and a notice given then is not valid.”  (Robert’s Rules of Order, Article XI, sec. 64.) </a:t>
            </a:r>
            <a:endParaRPr lang="en-US" dirty="0"/>
          </a:p>
        </p:txBody>
      </p:sp>
    </p:spTree>
    <p:extLst>
      <p:ext uri="{BB962C8B-B14F-4D97-AF65-F5344CB8AC3E}">
        <p14:creationId xmlns:p14="http://schemas.microsoft.com/office/powerpoint/2010/main" val="756034830"/>
      </p:ext>
    </p:extLst>
  </p:cSld>
  <p:clrMapOvr>
    <a:masterClrMapping/>
  </p:clrMapOvr>
</p:sld>
</file>

<file path=ppt/theme/theme1.xml><?xml version="1.0" encoding="utf-8"?>
<a:theme xmlns:a="http://schemas.openxmlformats.org/drawingml/2006/main" name="CPUC White">
  <a:themeElements>
    <a:clrScheme name="CPUC Custom">
      <a:dk1>
        <a:srgbClr val="000000"/>
      </a:dk1>
      <a:lt1>
        <a:srgbClr val="FFFFFF"/>
      </a:lt1>
      <a:dk2>
        <a:srgbClr val="2A3C50"/>
      </a:dk2>
      <a:lt2>
        <a:srgbClr val="FFDAA2"/>
      </a:lt2>
      <a:accent1>
        <a:srgbClr val="6996C9"/>
      </a:accent1>
      <a:accent2>
        <a:srgbClr val="FBAD22"/>
      </a:accent2>
      <a:accent3>
        <a:srgbClr val="70AD45"/>
      </a:accent3>
      <a:accent4>
        <a:srgbClr val="E66425"/>
      </a:accent4>
      <a:accent5>
        <a:srgbClr val="403193"/>
      </a:accent5>
      <a:accent6>
        <a:srgbClr val="652B14"/>
      </a:accent6>
      <a:hlink>
        <a:srgbClr val="6996C9"/>
      </a:hlink>
      <a:folHlink>
        <a:srgbClr val="403193"/>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PUCtemplate_1020_test" id="{630791AB-CCA5-2948-A044-670C5ACA4CB0}" vid="{1B6200DE-6007-D643-9F5B-FC2D5D51F9D2}"/>
    </a:ext>
  </a:extLst>
</a:theme>
</file>

<file path=ppt/theme/theme2.xml><?xml version="1.0" encoding="utf-8"?>
<a:theme xmlns:a="http://schemas.openxmlformats.org/drawingml/2006/main" name="CPUC Pale Gold">
  <a:themeElements>
    <a:clrScheme name="CPUC Custom">
      <a:dk1>
        <a:srgbClr val="000000"/>
      </a:dk1>
      <a:lt1>
        <a:srgbClr val="FFFFFF"/>
      </a:lt1>
      <a:dk2>
        <a:srgbClr val="2A3C50"/>
      </a:dk2>
      <a:lt2>
        <a:srgbClr val="FFDAA2"/>
      </a:lt2>
      <a:accent1>
        <a:srgbClr val="6996C9"/>
      </a:accent1>
      <a:accent2>
        <a:srgbClr val="FBAD22"/>
      </a:accent2>
      <a:accent3>
        <a:srgbClr val="70AD45"/>
      </a:accent3>
      <a:accent4>
        <a:srgbClr val="E66425"/>
      </a:accent4>
      <a:accent5>
        <a:srgbClr val="403193"/>
      </a:accent5>
      <a:accent6>
        <a:srgbClr val="652B14"/>
      </a:accent6>
      <a:hlink>
        <a:srgbClr val="6996C9"/>
      </a:hlink>
      <a:folHlink>
        <a:srgbClr val="403193"/>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PUCtemplate_1020_test" id="{630791AB-CCA5-2948-A044-670C5ACA4CB0}" vid="{22570C4D-A6CC-7047-84CE-184A31781848}"/>
    </a:ext>
  </a:extLst>
</a:theme>
</file>

<file path=ppt/theme/theme3.xml><?xml version="1.0" encoding="utf-8"?>
<a:theme xmlns:a="http://schemas.openxmlformats.org/drawingml/2006/main" name="CPUC Dark Blue">
  <a:themeElements>
    <a:clrScheme name="CPUC Custom">
      <a:dk1>
        <a:srgbClr val="000000"/>
      </a:dk1>
      <a:lt1>
        <a:srgbClr val="FFFFFF"/>
      </a:lt1>
      <a:dk2>
        <a:srgbClr val="2A3C50"/>
      </a:dk2>
      <a:lt2>
        <a:srgbClr val="FFDAA2"/>
      </a:lt2>
      <a:accent1>
        <a:srgbClr val="6996C9"/>
      </a:accent1>
      <a:accent2>
        <a:srgbClr val="FBAD22"/>
      </a:accent2>
      <a:accent3>
        <a:srgbClr val="70AD45"/>
      </a:accent3>
      <a:accent4>
        <a:srgbClr val="E66425"/>
      </a:accent4>
      <a:accent5>
        <a:srgbClr val="403193"/>
      </a:accent5>
      <a:accent6>
        <a:srgbClr val="652B14"/>
      </a:accent6>
      <a:hlink>
        <a:srgbClr val="6996C9"/>
      </a:hlink>
      <a:folHlink>
        <a:srgbClr val="403193"/>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PUCtemplate_1020_test" id="{630791AB-CCA5-2948-A044-670C5ACA4CB0}" vid="{EBCA972D-AA12-2746-ABD4-A51606F990AF}"/>
    </a:ext>
  </a:extLst>
</a:theme>
</file>

<file path=ppt/theme/theme4.xml><?xml version="1.0" encoding="utf-8"?>
<a:theme xmlns:a="http://schemas.openxmlformats.org/drawingml/2006/main" name="CPUC Blue">
  <a:themeElements>
    <a:clrScheme name="CPUC Custom">
      <a:dk1>
        <a:srgbClr val="000000"/>
      </a:dk1>
      <a:lt1>
        <a:srgbClr val="FFFFFF"/>
      </a:lt1>
      <a:dk2>
        <a:srgbClr val="2A3C50"/>
      </a:dk2>
      <a:lt2>
        <a:srgbClr val="FFDAA2"/>
      </a:lt2>
      <a:accent1>
        <a:srgbClr val="6996C9"/>
      </a:accent1>
      <a:accent2>
        <a:srgbClr val="FBAD22"/>
      </a:accent2>
      <a:accent3>
        <a:srgbClr val="70AD45"/>
      </a:accent3>
      <a:accent4>
        <a:srgbClr val="E66425"/>
      </a:accent4>
      <a:accent5>
        <a:srgbClr val="403193"/>
      </a:accent5>
      <a:accent6>
        <a:srgbClr val="652B14"/>
      </a:accent6>
      <a:hlink>
        <a:srgbClr val="6996C9"/>
      </a:hlink>
      <a:folHlink>
        <a:srgbClr val="403193"/>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PUCtemplate_1020_test" id="{630791AB-CCA5-2948-A044-670C5ACA4CB0}" vid="{29E3AA06-7F86-8540-9677-204F73111D28}"/>
    </a:ext>
  </a:extLst>
</a:theme>
</file>

<file path=ppt/theme/theme5.xml><?xml version="1.0" encoding="utf-8"?>
<a:theme xmlns:a="http://schemas.openxmlformats.org/drawingml/2006/main" name="CPUC Gold">
  <a:themeElements>
    <a:clrScheme name="CPUC Custom">
      <a:dk1>
        <a:srgbClr val="000000"/>
      </a:dk1>
      <a:lt1>
        <a:srgbClr val="FFFFFF"/>
      </a:lt1>
      <a:dk2>
        <a:srgbClr val="2A3C50"/>
      </a:dk2>
      <a:lt2>
        <a:srgbClr val="FFDAA2"/>
      </a:lt2>
      <a:accent1>
        <a:srgbClr val="6996C9"/>
      </a:accent1>
      <a:accent2>
        <a:srgbClr val="FBAD22"/>
      </a:accent2>
      <a:accent3>
        <a:srgbClr val="70AD45"/>
      </a:accent3>
      <a:accent4>
        <a:srgbClr val="E66425"/>
      </a:accent4>
      <a:accent5>
        <a:srgbClr val="403193"/>
      </a:accent5>
      <a:accent6>
        <a:srgbClr val="652B14"/>
      </a:accent6>
      <a:hlink>
        <a:srgbClr val="6996C9"/>
      </a:hlink>
      <a:folHlink>
        <a:srgbClr val="403193"/>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PUCtemplate_1020_test" id="{630791AB-CCA5-2948-A044-670C5ACA4CB0}" vid="{70EBC58D-8193-694D-8A77-6CEE4514319D}"/>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58BD44727CA1642AB1EBBE6F9AEA9D0" ma:contentTypeVersion="11" ma:contentTypeDescription="Create a new document." ma:contentTypeScope="" ma:versionID="c6a904779c83f59411a5c6fde7193f27">
  <xsd:schema xmlns:xsd="http://www.w3.org/2001/XMLSchema" xmlns:xs="http://www.w3.org/2001/XMLSchema" xmlns:p="http://schemas.microsoft.com/office/2006/metadata/properties" xmlns:ns3="85be6bfd-4088-495c-af0c-3776498f7805" xmlns:ns4="1baaca03-33c3-4dc6-ae14-232cca80af59" targetNamespace="http://schemas.microsoft.com/office/2006/metadata/properties" ma:root="true" ma:fieldsID="b16fedb4a499b952e211bfd8a918a614" ns3:_="" ns4:_="">
    <xsd:import namespace="85be6bfd-4088-495c-af0c-3776498f7805"/>
    <xsd:import namespace="1baaca03-33c3-4dc6-ae14-232cca80af59"/>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AutoTags" minOccurs="0"/>
                <xsd:element ref="ns3:MediaServiceOCR" minOccurs="0"/>
                <xsd:element ref="ns3:MediaServiceGenerationTime" minOccurs="0"/>
                <xsd:element ref="ns3:MediaServiceEventHashCode" minOccurs="0"/>
                <xsd:element ref="ns3:MediaServiceDateTaken"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5be6bfd-4088-495c-af0c-3776498f780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ServiceLocation" ma:index="18"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baaca03-33c3-4dc6-ae14-232cca80af59"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218140F-DF84-4231-BB89-3F26723D3D61}">
  <ds:schemaRefs>
    <ds:schemaRef ds:uri="http://schemas.microsoft.com/office/2006/metadata/contentType"/>
    <ds:schemaRef ds:uri="http://schemas.microsoft.com/office/2006/metadata/properties/metaAttributes"/>
    <ds:schemaRef ds:uri="http://www.w3.org/2000/xmlns/"/>
    <ds:schemaRef ds:uri="http://www.w3.org/2001/XMLSchema"/>
    <ds:schemaRef ds:uri="85be6bfd-4088-495c-af0c-3776498f7805"/>
    <ds:schemaRef ds:uri="1baaca03-33c3-4dc6-ae14-232cca80af59"/>
    <ds:schemaRef ds:uri="http://schemas.microsoft.com/office/2006/metadata/properties"/>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5A4F240-41C0-4102-8113-9F3F2D169834}">
  <ds:schemaRefs>
    <ds:schemaRef ds:uri="http://schemas.microsoft.com/office/2006/metadata/properties"/>
    <ds:schemaRef ds:uri="http://www.w3.org/2000/xmlns/"/>
    <ds:schemaRef ds:uri="http://schemas.microsoft.com/office/infopath/2007/PartnerControls"/>
  </ds:schemaRefs>
</ds:datastoreItem>
</file>

<file path=customXml/itemProps3.xml><?xml version="1.0" encoding="utf-8"?>
<ds:datastoreItem xmlns:ds="http://schemas.openxmlformats.org/officeDocument/2006/customXml" ds:itemID="{0F571981-7362-4C9E-BC5A-99C4C9F3FB9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CPUC White</Template>
  <TotalTime>274</TotalTime>
  <Words>2243</Words>
  <Application>Microsoft Office PowerPoint</Application>
  <PresentationFormat>On-screen Show (4:3)</PresentationFormat>
  <Paragraphs>177</Paragraphs>
  <Slides>20</Slides>
  <Notes>0</Notes>
  <HiddenSlides>0</HiddenSlides>
  <MMClips>0</MMClips>
  <ScaleCrop>false</ScaleCrop>
  <HeadingPairs>
    <vt:vector size="6" baseType="variant">
      <vt:variant>
        <vt:lpstr>Fonts Used</vt:lpstr>
      </vt:variant>
      <vt:variant>
        <vt:i4>4</vt:i4>
      </vt:variant>
      <vt:variant>
        <vt:lpstr>Theme</vt:lpstr>
      </vt:variant>
      <vt:variant>
        <vt:i4>5</vt:i4>
      </vt:variant>
      <vt:variant>
        <vt:lpstr>Slide Titles</vt:lpstr>
      </vt:variant>
      <vt:variant>
        <vt:i4>20</vt:i4>
      </vt:variant>
    </vt:vector>
  </HeadingPairs>
  <TitlesOfParts>
    <vt:vector size="29" baseType="lpstr">
      <vt:lpstr>Arial</vt:lpstr>
      <vt:lpstr>Calibri</vt:lpstr>
      <vt:lpstr>Century Gothic</vt:lpstr>
      <vt:lpstr>Wingdings</vt:lpstr>
      <vt:lpstr>CPUC White</vt:lpstr>
      <vt:lpstr>CPUC Pale Gold</vt:lpstr>
      <vt:lpstr>CPUC Dark Blue</vt:lpstr>
      <vt:lpstr>CPUC Blue</vt:lpstr>
      <vt:lpstr>CPUC Gold</vt:lpstr>
      <vt:lpstr>DDTP Advisory Committees</vt:lpstr>
      <vt:lpstr>Topics Covered</vt:lpstr>
      <vt:lpstr>Bagley-Keene Open Meeting Act</vt:lpstr>
      <vt:lpstr>Bagley-Keene</vt:lpstr>
      <vt:lpstr>Bagley-Keene</vt:lpstr>
      <vt:lpstr>Bagley-Keene</vt:lpstr>
      <vt:lpstr>Bagley-Keene</vt:lpstr>
      <vt:lpstr>Bagley-Keene Exceptions from the 10-day notice requirement </vt:lpstr>
      <vt:lpstr>Establishing Quorum   </vt:lpstr>
      <vt:lpstr>Hybrid and Remote Meetings –  Determining Quorum New Rules from January 1, 2024 until January 1, 2026</vt:lpstr>
      <vt:lpstr>Bagley-Keene</vt:lpstr>
      <vt:lpstr>Bagley-Keene</vt:lpstr>
      <vt:lpstr>DDTP Conflict of Interest Policy</vt:lpstr>
      <vt:lpstr>Conflict of Interest Policy</vt:lpstr>
      <vt:lpstr>Conflict of Interest Policy</vt:lpstr>
      <vt:lpstr>Conflict of Interest Policy</vt:lpstr>
      <vt:lpstr>Conflict of Interest Policy</vt:lpstr>
      <vt:lpstr>Conflict of Interest Prohibition of Participation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Slide for Presentation</dc:title>
  <dc:creator>Walker, Jill</dc:creator>
  <cp:lastModifiedBy>Matthew Reinig</cp:lastModifiedBy>
  <cp:revision>6</cp:revision>
  <dcterms:created xsi:type="dcterms:W3CDTF">2020-10-29T01:49:45Z</dcterms:created>
  <dcterms:modified xsi:type="dcterms:W3CDTF">2024-09-04T06:24:48Z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0x010100F58BD44727CA1642AB1EBBE6F9AEA9D0</vt:lpwstr>
  </property>
</Properties>
</file>