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RS-5 Update (June/July)" id="{D26E139D-DB7B-49E9-AE44-EBE9FFC571F8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45507D-1E1E-48F6-B4CB-48B601CBD3D9}" v="272" dt="2024-09-05T22:26:13.6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5097" autoAdjust="0"/>
  </p:normalViewPr>
  <p:slideViewPr>
    <p:cSldViewPr snapToGrid="0">
      <p:cViewPr varScale="1">
        <p:scale>
          <a:sx n="78" d="100"/>
          <a:sy n="78" d="100"/>
        </p:scale>
        <p:origin x="10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9345507D-1E1E-48F6-B4CB-48B601CBD3D9}"/>
    <pc:docChg chg="undo custSel modSld modSection">
      <pc:chgData name="Reinig, Matthew" userId="4f7e3dc0-7604-458b-a67a-25f560fd0e08" providerId="ADAL" clId="{9345507D-1E1E-48F6-B4CB-48B601CBD3D9}" dt="2024-09-05T22:27:08.098" v="361" actId="962"/>
      <pc:docMkLst>
        <pc:docMk/>
      </pc:docMkLst>
      <pc:sldChg chg="addSp delSp modSp mod">
        <pc:chgData name="Reinig, Matthew" userId="4f7e3dc0-7604-458b-a67a-25f560fd0e08" providerId="ADAL" clId="{9345507D-1E1E-48F6-B4CB-48B601CBD3D9}" dt="2024-09-05T22:27:08.098" v="361" actId="962"/>
        <pc:sldMkLst>
          <pc:docMk/>
          <pc:sldMk cId="3694668098" sldId="256"/>
        </pc:sldMkLst>
        <pc:spChg chg="add del">
          <ac:chgData name="Reinig, Matthew" userId="4f7e3dc0-7604-458b-a67a-25f560fd0e08" providerId="ADAL" clId="{9345507D-1E1E-48F6-B4CB-48B601CBD3D9}" dt="2024-09-05T22:26:56.314" v="358" actId="478"/>
          <ac:spMkLst>
            <pc:docMk/>
            <pc:sldMk cId="3694668098" sldId="256"/>
            <ac:spMk id="15" creationId="{00000000-0000-0000-0000-000000000000}"/>
          </ac:spMkLst>
        </pc:spChg>
        <pc:grpChg chg="mod">
          <ac:chgData name="Reinig, Matthew" userId="4f7e3dc0-7604-458b-a67a-25f560fd0e08" providerId="ADAL" clId="{9345507D-1E1E-48F6-B4CB-48B601CBD3D9}" dt="2024-09-05T22:27:08.098" v="361" actId="962"/>
          <ac:grpSpMkLst>
            <pc:docMk/>
            <pc:sldMk cId="3694668098" sldId="256"/>
            <ac:grpSpMk id="12" creationId="{00000000-0000-0000-0000-000000000000}"/>
          </ac:grpSpMkLst>
        </pc:grpChg>
        <pc:grpChg chg="mod">
          <ac:chgData name="Reinig, Matthew" userId="4f7e3dc0-7604-458b-a67a-25f560fd0e08" providerId="ADAL" clId="{9345507D-1E1E-48F6-B4CB-48B601CBD3D9}" dt="2024-09-05T22:25:13.404" v="82" actId="962"/>
          <ac:grpSpMkLst>
            <pc:docMk/>
            <pc:sldMk cId="3694668098" sldId="256"/>
            <ac:grpSpMk id="13" creationId="{00000000-0000-0000-0000-000000000000}"/>
          </ac:grpSpMkLst>
        </pc:grpChg>
      </pc:sldChg>
      <pc:sldChg chg="modSp">
        <pc:chgData name="Reinig, Matthew" userId="4f7e3dc0-7604-458b-a67a-25f560fd0e08" providerId="ADAL" clId="{9345507D-1E1E-48F6-B4CB-48B601CBD3D9}" dt="2024-09-05T22:25:53.712" v="236" actId="962"/>
        <pc:sldMkLst>
          <pc:docMk/>
          <pc:sldMk cId="3922034297" sldId="257"/>
        </pc:sldMkLst>
        <pc:graphicFrameChg chg="mod">
          <ac:chgData name="Reinig, Matthew" userId="4f7e3dc0-7604-458b-a67a-25f560fd0e08" providerId="ADAL" clId="{9345507D-1E1E-48F6-B4CB-48B601CBD3D9}" dt="2024-09-05T22:25:53.712" v="236" actId="962"/>
          <ac:graphicFrameMkLst>
            <pc:docMk/>
            <pc:sldMk cId="3922034297" sldId="257"/>
            <ac:graphicFrameMk id="13" creationId="{2374815A-BC60-F2DD-A08A-291EEE357A65}"/>
          </ac:graphicFrameMkLst>
        </pc:graphicFrameChg>
      </pc:sldChg>
      <pc:sldChg chg="modSp">
        <pc:chgData name="Reinig, Matthew" userId="4f7e3dc0-7604-458b-a67a-25f560fd0e08" providerId="ADAL" clId="{9345507D-1E1E-48F6-B4CB-48B601CBD3D9}" dt="2024-09-05T22:26:13.673" v="354" actId="962"/>
        <pc:sldMkLst>
          <pc:docMk/>
          <pc:sldMk cId="389057197" sldId="258"/>
        </pc:sldMkLst>
        <pc:graphicFrameChg chg="mod">
          <ac:chgData name="Reinig, Matthew" userId="4f7e3dc0-7604-458b-a67a-25f560fd0e08" providerId="ADAL" clId="{9345507D-1E1E-48F6-B4CB-48B601CBD3D9}" dt="2024-09-05T22:26:13.673" v="354" actId="962"/>
          <ac:graphicFrameMkLst>
            <pc:docMk/>
            <pc:sldMk cId="389057197" sldId="258"/>
            <ac:graphicFrameMk id="9" creationId="{054408DA-2C90-B085-C93A-22D06CB7B2DD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28849A-1B28-433B-AA05-8045F832186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B0C7F2-C6CD-4701-B471-FA2A37B5719F}">
      <dgm:prSet phldrT="[Text]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Answer Performance</a:t>
          </a:r>
        </a:p>
      </dgm:t>
    </dgm:pt>
    <dgm:pt modelId="{C01002A7-04E3-4518-A374-2D6E61874662}" type="parTrans" cxnId="{D567F93B-7C8B-46E5-A19F-4DBC031356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878E3-BAB4-4001-9790-0248E30E8D4F}" type="sibTrans" cxnId="{D567F93B-7C8B-46E5-A19F-4DBC031356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0715AC-349B-480A-AB6C-250F34A40224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</a:p>
      </dgm:t>
    </dgm:pt>
    <dgm:pt modelId="{98737650-5B89-4218-B220-7715FD79137B}" type="parTrans" cxnId="{4FF5B32C-791C-4587-B288-C689EA8ACF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FB81B7-8B14-46CF-8D12-D4E62C3FFA9E}" type="sibTrans" cxnId="{4FF5B32C-791C-4587-B288-C689EA8ACF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0B7D53-A6F1-48DB-BD52-9EC5FCA69D63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</dgm:t>
    </dgm:pt>
    <dgm:pt modelId="{A5496422-61A1-434C-813E-49D8E4B751DD}" type="parTrans" cxnId="{10CFA9D5-D6D0-4140-ABB6-490EE9AF802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061608-2872-4505-B561-EE858A1C6836}" type="sibTrans" cxnId="{10CFA9D5-D6D0-4140-ABB6-490EE9AF802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609C0B-BEEF-4A28-A149-1396BFEAC317}">
      <dgm:prSet phldrT="[Text]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Customer Care</a:t>
          </a:r>
        </a:p>
      </dgm:t>
    </dgm:pt>
    <dgm:pt modelId="{C2C5428E-9793-41C9-AE60-2761B0696FFA}" type="parTrans" cxnId="{23BC845E-3C98-47F9-843A-A394CBEB255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F92A79-B6E5-418F-B706-AD92672439CF}" type="sibTrans" cxnId="{23BC845E-3C98-47F9-843A-A394CBEB255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DFBFAB-3F3D-4981-844A-4E054885BE56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5 Events</a:t>
          </a:r>
        </a:p>
      </dgm:t>
    </dgm:pt>
    <dgm:pt modelId="{DA076CC2-484E-4084-B811-51FC7D31A0AA}" type="parTrans" cxnId="{5BEBD34E-2226-4383-8B77-198724B29F0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579166-CEB5-48FE-84C9-68AC334BE244}" type="sibTrans" cxnId="{5BEBD34E-2226-4383-8B77-198724B29F0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122E1A-D1A6-4F9A-AE18-BFC3CF1F400F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</dgm:t>
    </dgm:pt>
    <dgm:pt modelId="{818BAE81-5DFC-41CA-BBB9-AAFAAE9F4A19}" type="parTrans" cxnId="{743D5BD4-B9AE-4F00-B995-97BA877CC14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518220-BDA2-42F7-B81C-010A4A1EABAE}" type="sibTrans" cxnId="{743D5BD4-B9AE-4F00-B995-97BA877CC14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ADA591-387D-4A29-9F2C-4EC5ADCBB69A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2 Events</a:t>
          </a:r>
        </a:p>
      </dgm:t>
    </dgm:pt>
    <dgm:pt modelId="{22240E20-63FA-48FE-9A00-3355212F7F51}" type="parTrans" cxnId="{E434CD1D-9962-45C6-8A91-A59B12BDB85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A8171E-E013-4D4D-A8F8-0A48B2309399}" type="sibTrans" cxnId="{E434CD1D-9962-45C6-8A91-A59B12BDB85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38B869-C8FC-4532-B223-3FEECB1DFB32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</dgm:t>
    </dgm:pt>
    <dgm:pt modelId="{2CACB8F5-32BF-4FB7-8178-13F78999DBC2}" type="parTrans" cxnId="{6A7CC72A-CF61-4C54-85B5-FF257180BD3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68D22F-8D7C-406B-A3BC-89523A1B8EAF}" type="sibTrans" cxnId="{6A7CC72A-CF61-4C54-85B5-FF257180BD3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37DA4B-10D1-46D0-8A9F-9DDC56C0E0F2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</a:p>
      </dgm:t>
    </dgm:pt>
    <dgm:pt modelId="{B0E223D6-7BBD-43D7-A735-A1F59BD07B2B}" type="parTrans" cxnId="{A18DB4EC-BA31-46BF-9F61-1362EE20869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73CC6-6F28-4511-9BF9-840036AB1379}" type="sibTrans" cxnId="{A18DB4EC-BA31-46BF-9F61-1362EE20869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799608-756E-4BB5-BB17-A416CFB00791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3 Service-Related Complaints</a:t>
          </a:r>
        </a:p>
      </dgm:t>
    </dgm:pt>
    <dgm:pt modelId="{FFB94F2D-A31B-4EA3-82C9-D4E8C5B8F952}" type="parTrans" cxnId="{3C50834F-8E15-47D6-8ECD-E3D61AE4DEA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C7F84B-3BFE-4223-A406-70F43EFFFA40}" type="sibTrans" cxnId="{3C50834F-8E15-47D6-8ECD-E3D61AE4DEA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0032FD-D09B-4981-B75C-B05F9B80C31A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3 Compliments</a:t>
          </a:r>
        </a:p>
      </dgm:t>
    </dgm:pt>
    <dgm:pt modelId="{9A7BFE1F-3DD3-41A7-909E-9B40A881880B}" type="parTrans" cxnId="{632C4333-1C32-4BB1-89E2-21556A92AB7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0666FF-D28A-4481-BE4A-5D5251049283}" type="sibTrans" cxnId="{632C4333-1C32-4BB1-89E2-21556A92AB7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165D73-61B0-40B7-9731-094A2E94ECAC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1 Outreach Request</a:t>
          </a:r>
        </a:p>
      </dgm:t>
    </dgm:pt>
    <dgm:pt modelId="{38C082DC-65AC-47AD-A8A7-8F2815BDB362}" type="parTrans" cxnId="{02D6ADE8-1D3E-4B1E-9F29-19B0C7E257B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12597F-FC25-45C8-8975-0C68F1712D59}" type="sibTrans" cxnId="{02D6ADE8-1D3E-4B1E-9F29-19B0C7E257B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6F0273-D265-41A8-A050-807E57E6F82A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3 CapTel Service Inquiries</a:t>
          </a:r>
        </a:p>
      </dgm:t>
    </dgm:pt>
    <dgm:pt modelId="{068B047B-FD27-4351-A141-D9B73FEC160B}" type="parTrans" cxnId="{A07A61EF-90BA-4AB2-8E21-15F90929B51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1AC0E0-2F0D-403F-B40E-CBE3613A8580}" type="sibTrans" cxnId="{A07A61EF-90BA-4AB2-8E21-15F90929B51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21B9A1-6A4E-41B9-88D3-908DE8B54DE7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</dgm:t>
    </dgm:pt>
    <dgm:pt modelId="{79090754-FA8E-4795-AAAC-AE0FE3FA67C4}" type="parTrans" cxnId="{3BA43359-D23C-4D7E-8DDB-A8263517DD3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5ED213-87BB-4207-9206-EBA70220D931}" type="sibTrans" cxnId="{3BA43359-D23C-4D7E-8DDB-A8263517DD3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62BA30-92A0-46D8-ACB0-11DA540A77F6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2 Service-Related Complaints</a:t>
          </a:r>
        </a:p>
      </dgm:t>
    </dgm:pt>
    <dgm:pt modelId="{8BE65D17-5F8D-4BE0-B6DC-F22932304162}" type="parTrans" cxnId="{4273DF15-0087-4098-95B8-0DC726D5B43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637D2C-7B03-4194-9A54-091033B34FDA}" type="sibTrans" cxnId="{4273DF15-0087-4098-95B8-0DC726D5B43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386D68-1694-47BE-8D56-80A0692E07DB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2 Compliments</a:t>
          </a:r>
        </a:p>
      </dgm:t>
    </dgm:pt>
    <dgm:pt modelId="{3ADE801A-846D-43C2-AD2F-0BEA729CD47B}" type="parTrans" cxnId="{C18D0A0F-37E3-4B6E-81C5-2C0247602D8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6F76B1-AFDB-4A3F-AB0A-CA8A6BB70EFB}" type="sibTrans" cxnId="{C18D0A0F-37E3-4B6E-81C5-2C0247602D8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98FED-4881-4149-A89A-296B094395A4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5 Equipment-Related Requests</a:t>
          </a:r>
        </a:p>
      </dgm:t>
    </dgm:pt>
    <dgm:pt modelId="{FAD1AE41-A718-4727-88D3-7F9777387B3C}" type="parTrans" cxnId="{A1898AAA-78BF-4BDD-A74A-8CA42232A0B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25EB03-FC34-48E3-AF9C-3DD12D730B7C}" type="sibTrans" cxnId="{A1898AAA-78BF-4BDD-A74A-8CA42232A0B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BD2B8C-7358-449E-9AAB-A72C95D3CA79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3 CapTel Service Inquiries</a:t>
          </a:r>
        </a:p>
      </dgm:t>
    </dgm:pt>
    <dgm:pt modelId="{46030382-5191-4E68-A6A0-8D3A22159E13}" type="parTrans" cxnId="{03FC77E2-40AF-41E5-8B8A-A7741E621A4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C4DA23-8615-4045-B8EB-424C52B1B915}" type="sibTrans" cxnId="{03FC77E2-40AF-41E5-8B8A-A7741E621A4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FBDB11-AAC6-4EC1-AACF-9362E6B224B0}" type="pres">
      <dgm:prSet presAssocID="{8E28849A-1B28-433B-AA05-8045F8321861}" presName="Name0" presStyleCnt="0">
        <dgm:presLayoutVars>
          <dgm:dir/>
          <dgm:animLvl val="lvl"/>
          <dgm:resizeHandles val="exact"/>
        </dgm:presLayoutVars>
      </dgm:prSet>
      <dgm:spPr/>
    </dgm:pt>
    <dgm:pt modelId="{BFB0E64A-9B61-43B3-A711-8380412B5C13}" type="pres">
      <dgm:prSet presAssocID="{FEB0C7F2-C6CD-4701-B471-FA2A37B5719F}" presName="composite" presStyleCnt="0"/>
      <dgm:spPr/>
    </dgm:pt>
    <dgm:pt modelId="{39844BC9-F9E5-44F3-A890-6FC5C79C18DC}" type="pres">
      <dgm:prSet presAssocID="{FEB0C7F2-C6CD-4701-B471-FA2A37B5719F}" presName="parTx" presStyleLbl="alignNode1" presStyleIdx="0" presStyleCnt="2" custLinFactNeighborX="13">
        <dgm:presLayoutVars>
          <dgm:chMax val="0"/>
          <dgm:chPref val="0"/>
          <dgm:bulletEnabled val="1"/>
        </dgm:presLayoutVars>
      </dgm:prSet>
      <dgm:spPr/>
    </dgm:pt>
    <dgm:pt modelId="{B37179F0-33D9-4992-8AFB-8C75A2799A88}" type="pres">
      <dgm:prSet presAssocID="{FEB0C7F2-C6CD-4701-B471-FA2A37B5719F}" presName="desTx" presStyleLbl="alignAccFollowNode1" presStyleIdx="0" presStyleCnt="2">
        <dgm:presLayoutVars>
          <dgm:bulletEnabled val="1"/>
        </dgm:presLayoutVars>
      </dgm:prSet>
      <dgm:spPr/>
    </dgm:pt>
    <dgm:pt modelId="{FBF5E58A-45AF-4994-A804-1EC2EA6AF656}" type="pres">
      <dgm:prSet presAssocID="{799878E3-BAB4-4001-9790-0248E30E8D4F}" presName="space" presStyleCnt="0"/>
      <dgm:spPr/>
    </dgm:pt>
    <dgm:pt modelId="{B8FA9420-5AED-4DE9-81EC-FF173F4C725D}" type="pres">
      <dgm:prSet presAssocID="{2B609C0B-BEEF-4A28-A149-1396BFEAC317}" presName="composite" presStyleCnt="0"/>
      <dgm:spPr/>
    </dgm:pt>
    <dgm:pt modelId="{B081B88E-F8F5-4F28-8D58-E21103ABD689}" type="pres">
      <dgm:prSet presAssocID="{2B609C0B-BEEF-4A28-A149-1396BFEAC31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072B68D-11A2-4F91-8765-4A50E0FFCFBA}" type="pres">
      <dgm:prSet presAssocID="{2B609C0B-BEEF-4A28-A149-1396BFEAC31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C18D0A0F-37E3-4B6E-81C5-2C0247602D82}" srcId="{F421B9A1-6A4E-41B9-88D3-908DE8B54DE7}" destId="{9E386D68-1694-47BE-8D56-80A0692E07DB}" srcOrd="1" destOrd="0" parTransId="{3ADE801A-846D-43C2-AD2F-0BEA729CD47B}" sibTransId="{6D6F76B1-AFDB-4A3F-AB0A-CA8A6BB70EFB}"/>
    <dgm:cxn modelId="{4273DF15-0087-4098-95B8-0DC726D5B43C}" srcId="{F421B9A1-6A4E-41B9-88D3-908DE8B54DE7}" destId="{9A62BA30-92A0-46D8-ACB0-11DA540A77F6}" srcOrd="0" destOrd="0" parTransId="{8BE65D17-5F8D-4BE0-B6DC-F22932304162}" sibTransId="{2E637D2C-7B03-4194-9A54-091033B34FDA}"/>
    <dgm:cxn modelId="{8B275C1C-5D7C-4050-B1F4-6833ECF4BF02}" type="presOf" srcId="{2B609C0B-BEEF-4A28-A149-1396BFEAC317}" destId="{B081B88E-F8F5-4F28-8D58-E21103ABD689}" srcOrd="0" destOrd="0" presId="urn:microsoft.com/office/officeart/2005/8/layout/hList1"/>
    <dgm:cxn modelId="{E434CD1D-9962-45C6-8A91-A59B12BDB85A}" srcId="{780B7D53-A6F1-48DB-BD52-9EC5FCA69D63}" destId="{99ADA591-387D-4A29-9F2C-4EC5ADCBB69A}" srcOrd="0" destOrd="0" parTransId="{22240E20-63FA-48FE-9A00-3355212F7F51}" sibTransId="{E8A8171E-E013-4D4D-A8F8-0A48B2309399}"/>
    <dgm:cxn modelId="{AAE8BC24-EEAB-40A5-91D0-BC3F20CCF7F6}" type="presOf" srcId="{886F0273-D265-41A8-A050-807E57E6F82A}" destId="{8072B68D-11A2-4F91-8765-4A50E0FFCFBA}" srcOrd="0" destOrd="4" presId="urn:microsoft.com/office/officeart/2005/8/layout/hList1"/>
    <dgm:cxn modelId="{7F64AF25-3731-4D3D-84FC-2C3BF27690EE}" type="presOf" srcId="{FEB0C7F2-C6CD-4701-B471-FA2A37B5719F}" destId="{39844BC9-F9E5-44F3-A890-6FC5C79C18DC}" srcOrd="0" destOrd="0" presId="urn:microsoft.com/office/officeart/2005/8/layout/hList1"/>
    <dgm:cxn modelId="{6A7CC72A-CF61-4C54-85B5-FF257180BD3C}" srcId="{780B7D53-A6F1-48DB-BD52-9EC5FCA69D63}" destId="{B438B869-C8FC-4532-B223-3FEECB1DFB32}" srcOrd="1" destOrd="0" parTransId="{2CACB8F5-32BF-4FB7-8178-13F78999DBC2}" sibTransId="{A668D22F-8D7C-406B-A3BC-89523A1B8EAF}"/>
    <dgm:cxn modelId="{4FF5B32C-791C-4587-B288-C689EA8ACFDF}" srcId="{FEB0C7F2-C6CD-4701-B471-FA2A37B5719F}" destId="{CD0715AC-349B-480A-AB6C-250F34A40224}" srcOrd="0" destOrd="0" parTransId="{98737650-5B89-4218-B220-7715FD79137B}" sibTransId="{45FB81B7-8B14-46CF-8D12-D4E62C3FFA9E}"/>
    <dgm:cxn modelId="{632C4333-1C32-4BB1-89E2-21556A92AB7E}" srcId="{FA37DA4B-10D1-46D0-8A9F-9DDC56C0E0F2}" destId="{370032FD-D09B-4981-B75C-B05F9B80C31A}" srcOrd="1" destOrd="0" parTransId="{9A7BFE1F-3DD3-41A7-909E-9B40A881880B}" sibTransId="{EB0666FF-D28A-4481-BE4A-5D5251049283}"/>
    <dgm:cxn modelId="{D567F93B-7C8B-46E5-A19F-4DBC03135603}" srcId="{8E28849A-1B28-433B-AA05-8045F8321861}" destId="{FEB0C7F2-C6CD-4701-B471-FA2A37B5719F}" srcOrd="0" destOrd="0" parTransId="{C01002A7-04E3-4518-A374-2D6E61874662}" sibTransId="{799878E3-BAB4-4001-9790-0248E30E8D4F}"/>
    <dgm:cxn modelId="{8B991D5E-F90A-47E9-B32F-084DB530D67E}" type="presOf" srcId="{9A62BA30-92A0-46D8-ACB0-11DA540A77F6}" destId="{8072B68D-11A2-4F91-8765-4A50E0FFCFBA}" srcOrd="0" destOrd="6" presId="urn:microsoft.com/office/officeart/2005/8/layout/hList1"/>
    <dgm:cxn modelId="{23BC845E-3C98-47F9-843A-A394CBEB2558}" srcId="{8E28849A-1B28-433B-AA05-8045F8321861}" destId="{2B609C0B-BEEF-4A28-A149-1396BFEAC317}" srcOrd="1" destOrd="0" parTransId="{C2C5428E-9793-41C9-AE60-2761B0696FFA}" sibTransId="{38F92A79-B6E5-418F-B706-AD92672439CF}"/>
    <dgm:cxn modelId="{BA419A6C-A4CA-4EFB-96A6-3EB566C731AD}" type="presOf" srcId="{8FBD2B8C-7358-449E-9AAB-A72C95D3CA79}" destId="{8072B68D-11A2-4F91-8765-4A50E0FFCFBA}" srcOrd="0" destOrd="9" presId="urn:microsoft.com/office/officeart/2005/8/layout/hList1"/>
    <dgm:cxn modelId="{547EAF4E-B5B4-425B-8FCC-CCC75D2AD43E}" type="presOf" srcId="{9E386D68-1694-47BE-8D56-80A0692E07DB}" destId="{8072B68D-11A2-4F91-8765-4A50E0FFCFBA}" srcOrd="0" destOrd="7" presId="urn:microsoft.com/office/officeart/2005/8/layout/hList1"/>
    <dgm:cxn modelId="{5BEBD34E-2226-4383-8B77-198724B29F04}" srcId="{CD0715AC-349B-480A-AB6C-250F34A40224}" destId="{C9DFBFAB-3F3D-4981-844A-4E054885BE56}" srcOrd="0" destOrd="0" parTransId="{DA076CC2-484E-4084-B811-51FC7D31A0AA}" sibTransId="{57579166-CEB5-48FE-84C9-68AC334BE244}"/>
    <dgm:cxn modelId="{3C50834F-8E15-47D6-8ECD-E3D61AE4DEAB}" srcId="{FA37DA4B-10D1-46D0-8A9F-9DDC56C0E0F2}" destId="{17799608-756E-4BB5-BB17-A416CFB00791}" srcOrd="0" destOrd="0" parTransId="{FFB94F2D-A31B-4EA3-82C9-D4E8C5B8F952}" sibTransId="{84C7F84B-3BFE-4223-A406-70F43EFFFA40}"/>
    <dgm:cxn modelId="{8A397E73-B802-4271-A521-ACEC5B93AFA5}" type="presOf" srcId="{780B7D53-A6F1-48DB-BD52-9EC5FCA69D63}" destId="{B37179F0-33D9-4992-8AFB-8C75A2799A88}" srcOrd="0" destOrd="3" presId="urn:microsoft.com/office/officeart/2005/8/layout/hList1"/>
    <dgm:cxn modelId="{3BA43359-D23C-4D7E-8DDB-A8263517DD34}" srcId="{2B609C0B-BEEF-4A28-A149-1396BFEAC317}" destId="{F421B9A1-6A4E-41B9-88D3-908DE8B54DE7}" srcOrd="1" destOrd="0" parTransId="{79090754-FA8E-4795-AAAC-AE0FE3FA67C4}" sibTransId="{495ED213-87BB-4207-9206-EBA70220D931}"/>
    <dgm:cxn modelId="{2545888E-D71D-4A41-9A09-8F430F974EED}" type="presOf" srcId="{17799608-756E-4BB5-BB17-A416CFB00791}" destId="{8072B68D-11A2-4F91-8765-4A50E0FFCFBA}" srcOrd="0" destOrd="1" presId="urn:microsoft.com/office/officeart/2005/8/layout/hList1"/>
    <dgm:cxn modelId="{FBC31390-801F-4A53-9199-DDDFA41776B9}" type="presOf" srcId="{28122E1A-D1A6-4F9A-AE18-BFC3CF1F400F}" destId="{B37179F0-33D9-4992-8AFB-8C75A2799A88}" srcOrd="0" destOrd="2" presId="urn:microsoft.com/office/officeart/2005/8/layout/hList1"/>
    <dgm:cxn modelId="{002CC3A1-4030-40C1-9096-62DDFE3FD0CD}" type="presOf" srcId="{CD0715AC-349B-480A-AB6C-250F34A40224}" destId="{B37179F0-33D9-4992-8AFB-8C75A2799A88}" srcOrd="0" destOrd="0" presId="urn:microsoft.com/office/officeart/2005/8/layout/hList1"/>
    <dgm:cxn modelId="{C3DFFAA8-9116-43BE-8989-44C0DBE5D29C}" type="presOf" srcId="{C9DFBFAB-3F3D-4981-844A-4E054885BE56}" destId="{B37179F0-33D9-4992-8AFB-8C75A2799A88}" srcOrd="0" destOrd="1" presId="urn:microsoft.com/office/officeart/2005/8/layout/hList1"/>
    <dgm:cxn modelId="{A1898AAA-78BF-4BDD-A74A-8CA42232A0B0}" srcId="{F421B9A1-6A4E-41B9-88D3-908DE8B54DE7}" destId="{CDE98FED-4881-4149-A89A-296B094395A4}" srcOrd="2" destOrd="0" parTransId="{FAD1AE41-A718-4727-88D3-7F9777387B3C}" sibTransId="{F725EB03-FC34-48E3-AF9C-3DD12D730B7C}"/>
    <dgm:cxn modelId="{319DF9AD-5C08-4953-8AD8-304D53D55FDB}" type="presOf" srcId="{99ADA591-387D-4A29-9F2C-4EC5ADCBB69A}" destId="{B37179F0-33D9-4992-8AFB-8C75A2799A88}" srcOrd="0" destOrd="4" presId="urn:microsoft.com/office/officeart/2005/8/layout/hList1"/>
    <dgm:cxn modelId="{FA1D09AE-9B7F-4E7B-B7B6-F83C32F6116E}" type="presOf" srcId="{B438B869-C8FC-4532-B223-3FEECB1DFB32}" destId="{B37179F0-33D9-4992-8AFB-8C75A2799A88}" srcOrd="0" destOrd="5" presId="urn:microsoft.com/office/officeart/2005/8/layout/hList1"/>
    <dgm:cxn modelId="{EBE11DB9-0574-4250-B13C-4EC28EF883EB}" type="presOf" srcId="{FA37DA4B-10D1-46D0-8A9F-9DDC56C0E0F2}" destId="{8072B68D-11A2-4F91-8765-4A50E0FFCFBA}" srcOrd="0" destOrd="0" presId="urn:microsoft.com/office/officeart/2005/8/layout/hList1"/>
    <dgm:cxn modelId="{EF0547C1-116E-4DDA-9EF0-2AA4631C5532}" type="presOf" srcId="{8E28849A-1B28-433B-AA05-8045F8321861}" destId="{32FBDB11-AAC6-4EC1-AACF-9362E6B224B0}" srcOrd="0" destOrd="0" presId="urn:microsoft.com/office/officeart/2005/8/layout/hList1"/>
    <dgm:cxn modelId="{B3ECC1C7-EB15-4637-9E9F-168B29ECC88E}" type="presOf" srcId="{CDE98FED-4881-4149-A89A-296B094395A4}" destId="{8072B68D-11A2-4F91-8765-4A50E0FFCFBA}" srcOrd="0" destOrd="8" presId="urn:microsoft.com/office/officeart/2005/8/layout/hList1"/>
    <dgm:cxn modelId="{743D5BD4-B9AE-4F00-B995-97BA877CC145}" srcId="{CD0715AC-349B-480A-AB6C-250F34A40224}" destId="{28122E1A-D1A6-4F9A-AE18-BFC3CF1F400F}" srcOrd="1" destOrd="0" parTransId="{818BAE81-5DFC-41CA-BBB9-AAFAAE9F4A19}" sibTransId="{89518220-BDA2-42F7-B81C-010A4A1EABAE}"/>
    <dgm:cxn modelId="{10CFA9D5-D6D0-4140-ABB6-490EE9AF802C}" srcId="{FEB0C7F2-C6CD-4701-B471-FA2A37B5719F}" destId="{780B7D53-A6F1-48DB-BD52-9EC5FCA69D63}" srcOrd="1" destOrd="0" parTransId="{A5496422-61A1-434C-813E-49D8E4B751DD}" sibTransId="{6D061608-2872-4505-B561-EE858A1C6836}"/>
    <dgm:cxn modelId="{D589DCD7-B44F-4FB2-B87E-D4D45281C8BE}" type="presOf" srcId="{F421B9A1-6A4E-41B9-88D3-908DE8B54DE7}" destId="{8072B68D-11A2-4F91-8765-4A50E0FFCFBA}" srcOrd="0" destOrd="5" presId="urn:microsoft.com/office/officeart/2005/8/layout/hList1"/>
    <dgm:cxn modelId="{2E22FFE1-9C72-4470-BAC9-18D91455D9B5}" type="presOf" srcId="{F9165D73-61B0-40B7-9731-094A2E94ECAC}" destId="{8072B68D-11A2-4F91-8765-4A50E0FFCFBA}" srcOrd="0" destOrd="3" presId="urn:microsoft.com/office/officeart/2005/8/layout/hList1"/>
    <dgm:cxn modelId="{03FC77E2-40AF-41E5-8B8A-A7741E621A44}" srcId="{F421B9A1-6A4E-41B9-88D3-908DE8B54DE7}" destId="{8FBD2B8C-7358-449E-9AAB-A72C95D3CA79}" srcOrd="3" destOrd="0" parTransId="{46030382-5191-4E68-A6A0-8D3A22159E13}" sibTransId="{B6C4DA23-8615-4045-B8EB-424C52B1B915}"/>
    <dgm:cxn modelId="{E9563AE4-D1BB-487C-80A1-653A31A8A5BF}" type="presOf" srcId="{370032FD-D09B-4981-B75C-B05F9B80C31A}" destId="{8072B68D-11A2-4F91-8765-4A50E0FFCFBA}" srcOrd="0" destOrd="2" presId="urn:microsoft.com/office/officeart/2005/8/layout/hList1"/>
    <dgm:cxn modelId="{02D6ADE8-1D3E-4B1E-9F29-19B0C7E257B4}" srcId="{FA37DA4B-10D1-46D0-8A9F-9DDC56C0E0F2}" destId="{F9165D73-61B0-40B7-9731-094A2E94ECAC}" srcOrd="2" destOrd="0" parTransId="{38C082DC-65AC-47AD-A8A7-8F2815BDB362}" sibTransId="{F312597F-FC25-45C8-8975-0C68F1712D59}"/>
    <dgm:cxn modelId="{A18DB4EC-BA31-46BF-9F61-1362EE208699}" srcId="{2B609C0B-BEEF-4A28-A149-1396BFEAC317}" destId="{FA37DA4B-10D1-46D0-8A9F-9DDC56C0E0F2}" srcOrd="0" destOrd="0" parTransId="{B0E223D6-7BBD-43D7-A735-A1F59BD07B2B}" sibTransId="{21173CC6-6F28-4511-9BF9-840036AB1379}"/>
    <dgm:cxn modelId="{A07A61EF-90BA-4AB2-8E21-15F90929B518}" srcId="{FA37DA4B-10D1-46D0-8A9F-9DDC56C0E0F2}" destId="{886F0273-D265-41A8-A050-807E57E6F82A}" srcOrd="3" destOrd="0" parTransId="{068B047B-FD27-4351-A141-D9B73FEC160B}" sibTransId="{0F1AC0E0-2F0D-403F-B40E-CBE3613A8580}"/>
    <dgm:cxn modelId="{E58F2995-193C-4466-B200-444983290B6B}" type="presParOf" srcId="{32FBDB11-AAC6-4EC1-AACF-9362E6B224B0}" destId="{BFB0E64A-9B61-43B3-A711-8380412B5C13}" srcOrd="0" destOrd="0" presId="urn:microsoft.com/office/officeart/2005/8/layout/hList1"/>
    <dgm:cxn modelId="{0D832314-67D4-4D7F-A890-91AEE07A165D}" type="presParOf" srcId="{BFB0E64A-9B61-43B3-A711-8380412B5C13}" destId="{39844BC9-F9E5-44F3-A890-6FC5C79C18DC}" srcOrd="0" destOrd="0" presId="urn:microsoft.com/office/officeart/2005/8/layout/hList1"/>
    <dgm:cxn modelId="{258460B6-4C23-44FC-BFEB-92031B8A87BC}" type="presParOf" srcId="{BFB0E64A-9B61-43B3-A711-8380412B5C13}" destId="{B37179F0-33D9-4992-8AFB-8C75A2799A88}" srcOrd="1" destOrd="0" presId="urn:microsoft.com/office/officeart/2005/8/layout/hList1"/>
    <dgm:cxn modelId="{4E9CAF91-5F1F-4C61-BCD8-1582461BCCA6}" type="presParOf" srcId="{32FBDB11-AAC6-4EC1-AACF-9362E6B224B0}" destId="{FBF5E58A-45AF-4994-A804-1EC2EA6AF656}" srcOrd="1" destOrd="0" presId="urn:microsoft.com/office/officeart/2005/8/layout/hList1"/>
    <dgm:cxn modelId="{BE88BA0D-0CD0-4D1D-96FE-D0625DA16106}" type="presParOf" srcId="{32FBDB11-AAC6-4EC1-AACF-9362E6B224B0}" destId="{B8FA9420-5AED-4DE9-81EC-FF173F4C725D}" srcOrd="2" destOrd="0" presId="urn:microsoft.com/office/officeart/2005/8/layout/hList1"/>
    <dgm:cxn modelId="{31EFA3FC-F225-4385-B0BB-26FCB7A7E581}" type="presParOf" srcId="{B8FA9420-5AED-4DE9-81EC-FF173F4C725D}" destId="{B081B88E-F8F5-4F28-8D58-E21103ABD689}" srcOrd="0" destOrd="0" presId="urn:microsoft.com/office/officeart/2005/8/layout/hList1"/>
    <dgm:cxn modelId="{3B95E005-FDE0-4F38-A892-E83274410475}" type="presParOf" srcId="{B8FA9420-5AED-4DE9-81EC-FF173F4C725D}" destId="{8072B68D-11A2-4F91-8765-4A50E0FFCFB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D48934-9049-4FB6-A629-0595DF14411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D49095-436D-4592-AE40-6FB800E2B554}">
      <dgm:prSet phldrT="[Text]" custT="1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  <a:endParaRPr lang="en-US" sz="17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DBBFAD-A791-4117-9BAD-FC0B17604F72}" type="parTrans" cxnId="{2A359E50-74C3-4030-9FB6-6AA101B5171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4343A4-6539-4594-9CBE-5AE91660064B}" type="sibTrans" cxnId="{2A359E50-74C3-4030-9FB6-6AA101B5171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3CAE73-FB58-4395-A5C3-53C7B5EF92BD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 Exhibits</a:t>
          </a:r>
        </a:p>
      </dgm:t>
    </dgm:pt>
    <dgm:pt modelId="{4F6236C1-B4D1-416B-BB9B-F5235E3D2B9B}" type="parTrans" cxnId="{3845581D-7708-4F97-B878-EC471A981F4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D50894-FE9A-43C2-8B15-1D882479B43B}" type="sibTrans" cxnId="{3845581D-7708-4F97-B878-EC471A981F4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117159-6E2E-4D0C-A365-49441573D862}">
      <dgm:prSet phldrT="[Text]" custT="1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</dgm:t>
    </dgm:pt>
    <dgm:pt modelId="{EDB8A4B1-8AB0-464F-B3E1-651FF833A8F8}" type="parTrans" cxnId="{A50A87D7-D9DA-4162-98A1-13D817AA6D8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C252F7-2942-470E-B1E0-6F526AF0EB64}" type="sibTrans" cxnId="{A50A87D7-D9DA-4162-98A1-13D817AA6D8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BE0A44-1954-4BE2-A7D6-6FE477FC3008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 Exhibit</a:t>
          </a:r>
        </a:p>
      </dgm:t>
    </dgm:pt>
    <dgm:pt modelId="{C6052081-65A9-49CF-B8D9-011D859C6FD3}" type="parTrans" cxnId="{BCB9AA66-36B5-419F-8BF8-F29A947902F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7C9B2A-06FC-45F3-AFFB-B5D9456053E2}" type="sibTrans" cxnId="{BCB9AA66-36B5-419F-8BF8-F29A947902F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1015D7-6D5B-425E-9ECB-4B7FCAD2401B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 Field Visits</a:t>
          </a:r>
        </a:p>
      </dgm:t>
    </dgm:pt>
    <dgm:pt modelId="{30EA27A2-680C-43E6-B931-EF4FA5CBAA78}" type="parTrans" cxnId="{7F51CDBC-F910-4659-9A69-251CBDC6E3B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468AB7-7321-47CB-BF60-9D0B5DA07352}" type="sibTrans" cxnId="{7F51CDBC-F910-4659-9A69-251CBDC6E3B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FC3A96-78EE-41FC-9952-E8664935332C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 Relay Friendly Business</a:t>
          </a:r>
        </a:p>
      </dgm:t>
    </dgm:pt>
    <dgm:pt modelId="{DC05A054-5F0D-4A8F-B2E4-DC0A3D93BC6F}" type="parTrans" cxnId="{10B0E7EA-AF1B-4CB9-8AAE-B9474D422D2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C43417-9259-457F-9C21-2F9E177D82E4}" type="sibTrans" cxnId="{10B0E7EA-AF1B-4CB9-8AAE-B9474D422D2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B25FAC-C193-4716-8A94-2E1488631989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 Webinar</a:t>
          </a:r>
        </a:p>
      </dgm:t>
    </dgm:pt>
    <dgm:pt modelId="{6BE72E82-D9D9-4C60-AEE8-3DEEE68C4D7C}" type="parTrans" cxnId="{4DBD8F10-E548-4CD2-BFA6-BF3A5F2DBF2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F30A88-0A4A-429C-AEB3-499FDF512BDA}" type="sibTrans" cxnId="{4DBD8F10-E548-4CD2-BFA6-BF3A5F2DBF2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3FC613-39A1-4854-8165-30221E765B0A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10 Calls</a:t>
          </a:r>
        </a:p>
      </dgm:t>
    </dgm:pt>
    <dgm:pt modelId="{3E6F404D-5381-4610-869C-0F20BC1466B0}" type="parTrans" cxnId="{446AE1D1-758E-455C-AF1D-F8F7740B53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42BE7F-3DF0-455D-85BA-87DAE143C221}" type="sibTrans" cxnId="{446AE1D1-758E-455C-AF1D-F8F7740B53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51B382-83D3-47F9-B39D-A006A02D977B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14 Emails</a:t>
          </a:r>
        </a:p>
      </dgm:t>
    </dgm:pt>
    <dgm:pt modelId="{87D65B9D-3AE7-4F55-A267-42B66F75D5EA}" type="parTrans" cxnId="{AD45FDD1-ED4E-463C-A8BD-4A565DE26F7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E6615D-AF3E-4A07-8DCF-76BD6C39A165}" type="sibTrans" cxnId="{AD45FDD1-ED4E-463C-A8BD-4A565DE26F7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8AFDA3-200D-4D07-B48C-3816E38DAFB6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4 Presentations</a:t>
          </a:r>
        </a:p>
      </dgm:t>
    </dgm:pt>
    <dgm:pt modelId="{C6BFF748-EE6A-44C6-9C2C-DD5921F3C6DC}" type="parTrans" cxnId="{0FC13A41-835B-4D3A-BEA0-E09B7B8BDAA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1BB429-615D-4F4D-8D70-CA283CF3FC14}" type="sibTrans" cxnId="{0FC13A41-835B-4D3A-BEA0-E09B7B8BDAA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D4A109-128A-45F7-88E6-A0CC973E1E45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5 Calls</a:t>
          </a:r>
        </a:p>
      </dgm:t>
    </dgm:pt>
    <dgm:pt modelId="{734A88AF-64FE-45AA-9031-9E318D12C4A2}" type="parTrans" cxnId="{03204903-B760-4784-9B00-D99118D8BE9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EADDF9-BF38-4474-9CD0-5A998BA6E5CA}" type="sibTrans" cxnId="{03204903-B760-4784-9B00-D99118D8BE9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53BBA9-B427-4075-81F6-2F9D3DE2AFCC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13 Emails</a:t>
          </a:r>
        </a:p>
      </dgm:t>
    </dgm:pt>
    <dgm:pt modelId="{B8258303-40C8-40F1-96D6-D1E6F4039F69}" type="parTrans" cxnId="{8BAFBDE6-DFA4-439D-9AC9-1E5F14BAF36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E36006-DB52-4018-A625-CB9C8E8ECE43}" type="sibTrans" cxnId="{8BAFBDE6-DFA4-439D-9AC9-1E5F14BAF36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373327-5FE0-4E3E-827A-73916F68DAAA}" type="pres">
      <dgm:prSet presAssocID="{F5D48934-9049-4FB6-A629-0595DF144119}" presName="linear" presStyleCnt="0">
        <dgm:presLayoutVars>
          <dgm:dir/>
          <dgm:animLvl val="lvl"/>
          <dgm:resizeHandles val="exact"/>
        </dgm:presLayoutVars>
      </dgm:prSet>
      <dgm:spPr/>
    </dgm:pt>
    <dgm:pt modelId="{84E4C2F1-8DE7-4913-910F-246A101F1925}" type="pres">
      <dgm:prSet presAssocID="{B4D49095-436D-4592-AE40-6FB800E2B554}" presName="parentLin" presStyleCnt="0"/>
      <dgm:spPr/>
    </dgm:pt>
    <dgm:pt modelId="{9522045F-BD77-42FD-B67B-B70617334981}" type="pres">
      <dgm:prSet presAssocID="{B4D49095-436D-4592-AE40-6FB800E2B554}" presName="parentLeftMargin" presStyleLbl="node1" presStyleIdx="0" presStyleCnt="2"/>
      <dgm:spPr/>
    </dgm:pt>
    <dgm:pt modelId="{7D5EAF3F-C87B-4951-92B9-17441374DFC2}" type="pres">
      <dgm:prSet presAssocID="{B4D49095-436D-4592-AE40-6FB800E2B55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F3024B6-681C-463C-9F8C-FE54B8B9EE0D}" type="pres">
      <dgm:prSet presAssocID="{B4D49095-436D-4592-AE40-6FB800E2B554}" presName="negativeSpace" presStyleCnt="0"/>
      <dgm:spPr/>
    </dgm:pt>
    <dgm:pt modelId="{E459E390-072D-4E0B-9EC0-1973396E54F9}" type="pres">
      <dgm:prSet presAssocID="{B4D49095-436D-4592-AE40-6FB800E2B554}" presName="childText" presStyleLbl="conFgAcc1" presStyleIdx="0" presStyleCnt="2">
        <dgm:presLayoutVars>
          <dgm:bulletEnabled val="1"/>
        </dgm:presLayoutVars>
      </dgm:prSet>
      <dgm:spPr/>
    </dgm:pt>
    <dgm:pt modelId="{5D456022-CACB-47D1-B705-C461B10A03BD}" type="pres">
      <dgm:prSet presAssocID="{2D4343A4-6539-4594-9CBE-5AE91660064B}" presName="spaceBetweenRectangles" presStyleCnt="0"/>
      <dgm:spPr/>
    </dgm:pt>
    <dgm:pt modelId="{E1AD0888-3057-4A92-B011-6D00A1DC604A}" type="pres">
      <dgm:prSet presAssocID="{23117159-6E2E-4D0C-A365-49441573D862}" presName="parentLin" presStyleCnt="0"/>
      <dgm:spPr/>
    </dgm:pt>
    <dgm:pt modelId="{2D052B95-E6B9-4125-A009-6061565E84E4}" type="pres">
      <dgm:prSet presAssocID="{23117159-6E2E-4D0C-A365-49441573D862}" presName="parentLeftMargin" presStyleLbl="node1" presStyleIdx="0" presStyleCnt="2"/>
      <dgm:spPr/>
    </dgm:pt>
    <dgm:pt modelId="{BBE9A609-E75C-485E-93A6-BCA7768CDBB4}" type="pres">
      <dgm:prSet presAssocID="{23117159-6E2E-4D0C-A365-49441573D862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A177999-BDDE-431C-8AF7-970842F59848}" type="pres">
      <dgm:prSet presAssocID="{23117159-6E2E-4D0C-A365-49441573D862}" presName="negativeSpace" presStyleCnt="0"/>
      <dgm:spPr/>
    </dgm:pt>
    <dgm:pt modelId="{227F841E-FE4E-48E4-9AF9-A2377482D58A}" type="pres">
      <dgm:prSet presAssocID="{23117159-6E2E-4D0C-A365-49441573D862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3204903-B760-4784-9B00-D99118D8BE98}" srcId="{23117159-6E2E-4D0C-A365-49441573D862}" destId="{70D4A109-128A-45F7-88E6-A0CC973E1E45}" srcOrd="2" destOrd="0" parTransId="{734A88AF-64FE-45AA-9031-9E318D12C4A2}" sibTransId="{C2EADDF9-BF38-4474-9CD0-5A998BA6E5CA}"/>
    <dgm:cxn modelId="{4DBD8F10-E548-4CD2-BFA6-BF3A5F2DBF27}" srcId="{B4D49095-436D-4592-AE40-6FB800E2B554}" destId="{6BB25FAC-C193-4716-8A94-2E1488631989}" srcOrd="3" destOrd="0" parTransId="{6BE72E82-D9D9-4C60-AEE8-3DEEE68C4D7C}" sibTransId="{5CF30A88-0A4A-429C-AEB3-499FDF512BDA}"/>
    <dgm:cxn modelId="{7B853513-B9BD-4EE3-A4A6-837E8CD4B149}" type="presOf" srcId="{F5D48934-9049-4FB6-A629-0595DF144119}" destId="{0B373327-5FE0-4E3E-827A-73916F68DAAA}" srcOrd="0" destOrd="0" presId="urn:microsoft.com/office/officeart/2005/8/layout/list1"/>
    <dgm:cxn modelId="{3845581D-7708-4F97-B878-EC471A981F43}" srcId="{B4D49095-436D-4592-AE40-6FB800E2B554}" destId="{CF3CAE73-FB58-4395-A5C3-53C7B5EF92BD}" srcOrd="0" destOrd="0" parTransId="{4F6236C1-B4D1-416B-BB9B-F5235E3D2B9B}" sibTransId="{C2D50894-FE9A-43C2-8B15-1D882479B43B}"/>
    <dgm:cxn modelId="{4536AE20-D777-4F31-A9C2-378A5DFD4D50}" type="presOf" srcId="{0953BBA9-B427-4075-81F6-2F9D3DE2AFCC}" destId="{227F841E-FE4E-48E4-9AF9-A2377482D58A}" srcOrd="0" destOrd="3" presId="urn:microsoft.com/office/officeart/2005/8/layout/list1"/>
    <dgm:cxn modelId="{21B3AC26-616B-419F-84E8-98EE237DA129}" type="presOf" srcId="{70D4A109-128A-45F7-88E6-A0CC973E1E45}" destId="{227F841E-FE4E-48E4-9AF9-A2377482D58A}" srcOrd="0" destOrd="2" presId="urn:microsoft.com/office/officeart/2005/8/layout/list1"/>
    <dgm:cxn modelId="{D3D5E35B-A57A-4480-AF6F-6AF995BA63E2}" type="presOf" srcId="{DDBE0A44-1954-4BE2-A7D6-6FE477FC3008}" destId="{227F841E-FE4E-48E4-9AF9-A2377482D58A}" srcOrd="0" destOrd="0" presId="urn:microsoft.com/office/officeart/2005/8/layout/list1"/>
    <dgm:cxn modelId="{0FC13A41-835B-4D3A-BEA0-E09B7B8BDAA6}" srcId="{23117159-6E2E-4D0C-A365-49441573D862}" destId="{F78AFDA3-200D-4D07-B48C-3816E38DAFB6}" srcOrd="1" destOrd="0" parTransId="{C6BFF748-EE6A-44C6-9C2C-DD5921F3C6DC}" sibTransId="{F11BB429-615D-4F4D-8D70-CA283CF3FC14}"/>
    <dgm:cxn modelId="{BCB9AA66-36B5-419F-8BF8-F29A947902F4}" srcId="{23117159-6E2E-4D0C-A365-49441573D862}" destId="{DDBE0A44-1954-4BE2-A7D6-6FE477FC3008}" srcOrd="0" destOrd="0" parTransId="{C6052081-65A9-49CF-B8D9-011D859C6FD3}" sibTransId="{F87C9B2A-06FC-45F3-AFFB-B5D9456053E2}"/>
    <dgm:cxn modelId="{2A359E50-74C3-4030-9FB6-6AA101B51712}" srcId="{F5D48934-9049-4FB6-A629-0595DF144119}" destId="{B4D49095-436D-4592-AE40-6FB800E2B554}" srcOrd="0" destOrd="0" parTransId="{4DDBBFAD-A791-4117-9BAD-FC0B17604F72}" sibTransId="{2D4343A4-6539-4594-9CBE-5AE91660064B}"/>
    <dgm:cxn modelId="{6FF5D172-21E4-492C-85AC-5F95F6B72481}" type="presOf" srcId="{D151B382-83D3-47F9-B39D-A006A02D977B}" destId="{E459E390-072D-4E0B-9EC0-1973396E54F9}" srcOrd="0" destOrd="5" presId="urn:microsoft.com/office/officeart/2005/8/layout/list1"/>
    <dgm:cxn modelId="{3C4E7858-2A62-4EA0-BC20-59BA86892756}" type="presOf" srcId="{23117159-6E2E-4D0C-A365-49441573D862}" destId="{2D052B95-E6B9-4125-A009-6061565E84E4}" srcOrd="0" destOrd="0" presId="urn:microsoft.com/office/officeart/2005/8/layout/list1"/>
    <dgm:cxn modelId="{8DED0584-ECEB-4EF3-BBC6-1AD93B1174D8}" type="presOf" srcId="{F78AFDA3-200D-4D07-B48C-3816E38DAFB6}" destId="{227F841E-FE4E-48E4-9AF9-A2377482D58A}" srcOrd="0" destOrd="1" presId="urn:microsoft.com/office/officeart/2005/8/layout/list1"/>
    <dgm:cxn modelId="{D33A84A0-71EF-4822-9BE7-EA7A4DCAB499}" type="presOf" srcId="{B4D49095-436D-4592-AE40-6FB800E2B554}" destId="{9522045F-BD77-42FD-B67B-B70617334981}" srcOrd="0" destOrd="0" presId="urn:microsoft.com/office/officeart/2005/8/layout/list1"/>
    <dgm:cxn modelId="{6B1363A4-7C96-4697-BF7F-5A07A97067DD}" type="presOf" srcId="{6BB25FAC-C193-4716-8A94-2E1488631989}" destId="{E459E390-072D-4E0B-9EC0-1973396E54F9}" srcOrd="0" destOrd="3" presId="urn:microsoft.com/office/officeart/2005/8/layout/list1"/>
    <dgm:cxn modelId="{7F51CDBC-F910-4659-9A69-251CBDC6E3B0}" srcId="{B4D49095-436D-4592-AE40-6FB800E2B554}" destId="{271015D7-6D5B-425E-9ECB-4B7FCAD2401B}" srcOrd="1" destOrd="0" parTransId="{30EA27A2-680C-43E6-B931-EF4FA5CBAA78}" sibTransId="{BC468AB7-7321-47CB-BF60-9D0B5DA07352}"/>
    <dgm:cxn modelId="{524BCEC4-D4E4-4329-944A-27FFAAEEAFF0}" type="presOf" srcId="{CF3CAE73-FB58-4395-A5C3-53C7B5EF92BD}" destId="{E459E390-072D-4E0B-9EC0-1973396E54F9}" srcOrd="0" destOrd="0" presId="urn:microsoft.com/office/officeart/2005/8/layout/list1"/>
    <dgm:cxn modelId="{3D75DCCB-9E7E-432F-A385-39898ACBC2ED}" type="presOf" srcId="{23117159-6E2E-4D0C-A365-49441573D862}" destId="{BBE9A609-E75C-485E-93A6-BCA7768CDBB4}" srcOrd="1" destOrd="0" presId="urn:microsoft.com/office/officeart/2005/8/layout/list1"/>
    <dgm:cxn modelId="{C05795D1-5810-4515-9C83-0D4853EBA751}" type="presOf" srcId="{B4D49095-436D-4592-AE40-6FB800E2B554}" destId="{7D5EAF3F-C87B-4951-92B9-17441374DFC2}" srcOrd="1" destOrd="0" presId="urn:microsoft.com/office/officeart/2005/8/layout/list1"/>
    <dgm:cxn modelId="{446AE1D1-758E-455C-AF1D-F8F7740B53BE}" srcId="{B4D49095-436D-4592-AE40-6FB800E2B554}" destId="{7A3FC613-39A1-4854-8165-30221E765B0A}" srcOrd="4" destOrd="0" parTransId="{3E6F404D-5381-4610-869C-0F20BC1466B0}" sibTransId="{B042BE7F-3DF0-455D-85BA-87DAE143C221}"/>
    <dgm:cxn modelId="{AD45FDD1-ED4E-463C-A8BD-4A565DE26F71}" srcId="{B4D49095-436D-4592-AE40-6FB800E2B554}" destId="{D151B382-83D3-47F9-B39D-A006A02D977B}" srcOrd="5" destOrd="0" parTransId="{87D65B9D-3AE7-4F55-A267-42B66F75D5EA}" sibTransId="{04E6615D-AF3E-4A07-8DCF-76BD6C39A165}"/>
    <dgm:cxn modelId="{A50A87D7-D9DA-4162-98A1-13D817AA6D8F}" srcId="{F5D48934-9049-4FB6-A629-0595DF144119}" destId="{23117159-6E2E-4D0C-A365-49441573D862}" srcOrd="1" destOrd="0" parTransId="{EDB8A4B1-8AB0-464F-B3E1-651FF833A8F8}" sibTransId="{34C252F7-2942-470E-B1E0-6F526AF0EB64}"/>
    <dgm:cxn modelId="{AF0E70E2-2630-45FB-AB53-36C2109F60F1}" type="presOf" srcId="{BCFC3A96-78EE-41FC-9952-E8664935332C}" destId="{E459E390-072D-4E0B-9EC0-1973396E54F9}" srcOrd="0" destOrd="2" presId="urn:microsoft.com/office/officeart/2005/8/layout/list1"/>
    <dgm:cxn modelId="{8BAFBDE6-DFA4-439D-9AC9-1E5F14BAF36C}" srcId="{23117159-6E2E-4D0C-A365-49441573D862}" destId="{0953BBA9-B427-4075-81F6-2F9D3DE2AFCC}" srcOrd="3" destOrd="0" parTransId="{B8258303-40C8-40F1-96D6-D1E6F4039F69}" sibTransId="{C3E36006-DB52-4018-A625-CB9C8E8ECE43}"/>
    <dgm:cxn modelId="{FB7A6AEA-765C-4A71-92FA-A7415E4D217A}" type="presOf" srcId="{7A3FC613-39A1-4854-8165-30221E765B0A}" destId="{E459E390-072D-4E0B-9EC0-1973396E54F9}" srcOrd="0" destOrd="4" presId="urn:microsoft.com/office/officeart/2005/8/layout/list1"/>
    <dgm:cxn modelId="{6DBDA7EA-2630-48CF-9990-DC6109A5B139}" type="presOf" srcId="{271015D7-6D5B-425E-9ECB-4B7FCAD2401B}" destId="{E459E390-072D-4E0B-9EC0-1973396E54F9}" srcOrd="0" destOrd="1" presId="urn:microsoft.com/office/officeart/2005/8/layout/list1"/>
    <dgm:cxn modelId="{10B0E7EA-AF1B-4CB9-8AAE-B9474D422D29}" srcId="{B4D49095-436D-4592-AE40-6FB800E2B554}" destId="{BCFC3A96-78EE-41FC-9952-E8664935332C}" srcOrd="2" destOrd="0" parTransId="{DC05A054-5F0D-4A8F-B2E4-DC0A3D93BC6F}" sibTransId="{C7C43417-9259-457F-9C21-2F9E177D82E4}"/>
    <dgm:cxn modelId="{72BEDC56-5452-44B0-8878-0EBA7DC5F6A4}" type="presParOf" srcId="{0B373327-5FE0-4E3E-827A-73916F68DAAA}" destId="{84E4C2F1-8DE7-4913-910F-246A101F1925}" srcOrd="0" destOrd="0" presId="urn:microsoft.com/office/officeart/2005/8/layout/list1"/>
    <dgm:cxn modelId="{3144C574-1F83-4329-81C0-EE0939353FD6}" type="presParOf" srcId="{84E4C2F1-8DE7-4913-910F-246A101F1925}" destId="{9522045F-BD77-42FD-B67B-B70617334981}" srcOrd="0" destOrd="0" presId="urn:microsoft.com/office/officeart/2005/8/layout/list1"/>
    <dgm:cxn modelId="{6F6ABFE5-3FB0-4687-BED6-90D6D89084E7}" type="presParOf" srcId="{84E4C2F1-8DE7-4913-910F-246A101F1925}" destId="{7D5EAF3F-C87B-4951-92B9-17441374DFC2}" srcOrd="1" destOrd="0" presId="urn:microsoft.com/office/officeart/2005/8/layout/list1"/>
    <dgm:cxn modelId="{D6542AE8-D86F-440E-8021-A3E8E9F648CD}" type="presParOf" srcId="{0B373327-5FE0-4E3E-827A-73916F68DAAA}" destId="{0F3024B6-681C-463C-9F8C-FE54B8B9EE0D}" srcOrd="1" destOrd="0" presId="urn:microsoft.com/office/officeart/2005/8/layout/list1"/>
    <dgm:cxn modelId="{074D36E7-1B72-4DA2-B210-B5B4CF8D4B7E}" type="presParOf" srcId="{0B373327-5FE0-4E3E-827A-73916F68DAAA}" destId="{E459E390-072D-4E0B-9EC0-1973396E54F9}" srcOrd="2" destOrd="0" presId="urn:microsoft.com/office/officeart/2005/8/layout/list1"/>
    <dgm:cxn modelId="{C3AF7523-71C9-4FC5-9738-690144FA661A}" type="presParOf" srcId="{0B373327-5FE0-4E3E-827A-73916F68DAAA}" destId="{5D456022-CACB-47D1-B705-C461B10A03BD}" srcOrd="3" destOrd="0" presId="urn:microsoft.com/office/officeart/2005/8/layout/list1"/>
    <dgm:cxn modelId="{03756F02-3B17-457B-9E10-6DEA306B4EB0}" type="presParOf" srcId="{0B373327-5FE0-4E3E-827A-73916F68DAAA}" destId="{E1AD0888-3057-4A92-B011-6D00A1DC604A}" srcOrd="4" destOrd="0" presId="urn:microsoft.com/office/officeart/2005/8/layout/list1"/>
    <dgm:cxn modelId="{858B40EE-B45E-4093-98C1-D1E71D7D2E94}" type="presParOf" srcId="{E1AD0888-3057-4A92-B011-6D00A1DC604A}" destId="{2D052B95-E6B9-4125-A009-6061565E84E4}" srcOrd="0" destOrd="0" presId="urn:microsoft.com/office/officeart/2005/8/layout/list1"/>
    <dgm:cxn modelId="{04B08D5C-16A0-42C0-B3BA-CC9A3DCF3D4E}" type="presParOf" srcId="{E1AD0888-3057-4A92-B011-6D00A1DC604A}" destId="{BBE9A609-E75C-485E-93A6-BCA7768CDBB4}" srcOrd="1" destOrd="0" presId="urn:microsoft.com/office/officeart/2005/8/layout/list1"/>
    <dgm:cxn modelId="{C4980CFC-B963-43B7-B3D8-95B2492C3440}" type="presParOf" srcId="{0B373327-5FE0-4E3E-827A-73916F68DAAA}" destId="{0A177999-BDDE-431C-8AF7-970842F59848}" srcOrd="5" destOrd="0" presId="urn:microsoft.com/office/officeart/2005/8/layout/list1"/>
    <dgm:cxn modelId="{7FD9E47A-F2FC-45E5-9672-F268BA2F9306}" type="presParOf" srcId="{0B373327-5FE0-4E3E-827A-73916F68DAAA}" destId="{227F841E-FE4E-48E4-9AF9-A2377482D58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844BC9-F9E5-44F3-A890-6FC5C79C18DC}">
      <dsp:nvSpPr>
        <dsp:cNvPr id="0" name=""/>
        <dsp:cNvSpPr/>
      </dsp:nvSpPr>
      <dsp:spPr>
        <a:xfrm>
          <a:off x="695" y="46743"/>
          <a:ext cx="4954583" cy="604800"/>
        </a:xfrm>
        <a:prstGeom prst="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Answer Performance</a:t>
          </a:r>
        </a:p>
      </dsp:txBody>
      <dsp:txXfrm>
        <a:off x="695" y="46743"/>
        <a:ext cx="4954583" cy="604800"/>
      </dsp:txXfrm>
    </dsp:sp>
    <dsp:sp modelId="{B37179F0-33D9-4992-8AFB-8C75A2799A88}">
      <dsp:nvSpPr>
        <dsp:cNvPr id="0" name=""/>
        <dsp:cNvSpPr/>
      </dsp:nvSpPr>
      <dsp:spPr>
        <a:xfrm>
          <a:off x="51" y="651543"/>
          <a:ext cx="4954583" cy="34911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5 Events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2 Events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</dsp:txBody>
      <dsp:txXfrm>
        <a:off x="51" y="651543"/>
        <a:ext cx="4954583" cy="3491125"/>
      </dsp:txXfrm>
    </dsp:sp>
    <dsp:sp modelId="{B081B88E-F8F5-4F28-8D58-E21103ABD689}">
      <dsp:nvSpPr>
        <dsp:cNvPr id="0" name=""/>
        <dsp:cNvSpPr/>
      </dsp:nvSpPr>
      <dsp:spPr>
        <a:xfrm>
          <a:off x="5648276" y="46743"/>
          <a:ext cx="4954583" cy="604800"/>
        </a:xfrm>
        <a:prstGeom prst="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Customer Care</a:t>
          </a:r>
        </a:p>
      </dsp:txBody>
      <dsp:txXfrm>
        <a:off x="5648276" y="46743"/>
        <a:ext cx="4954583" cy="604800"/>
      </dsp:txXfrm>
    </dsp:sp>
    <dsp:sp modelId="{8072B68D-11A2-4F91-8765-4A50E0FFCFBA}">
      <dsp:nvSpPr>
        <dsp:cNvPr id="0" name=""/>
        <dsp:cNvSpPr/>
      </dsp:nvSpPr>
      <dsp:spPr>
        <a:xfrm>
          <a:off x="5648276" y="651543"/>
          <a:ext cx="4954583" cy="34911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3 Service-Related Complaints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3 Compliments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1 Outreach Request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3 CapTel Service Inquiries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2 Service-Related Complaints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2 Compliments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5 Equipment-Related Requests</a:t>
          </a: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latin typeface="Arial" panose="020B0604020202020204" pitchFamily="34" charset="0"/>
              <a:cs typeface="Arial" panose="020B0604020202020204" pitchFamily="34" charset="0"/>
            </a:rPr>
            <a:t>3 CapTel Service Inquiries</a:t>
          </a:r>
        </a:p>
      </dsp:txBody>
      <dsp:txXfrm>
        <a:off x="5648276" y="651543"/>
        <a:ext cx="4954583" cy="3491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9E390-072D-4E0B-9EC0-1973396E54F9}">
      <dsp:nvSpPr>
        <dsp:cNvPr id="0" name=""/>
        <dsp:cNvSpPr/>
      </dsp:nvSpPr>
      <dsp:spPr>
        <a:xfrm>
          <a:off x="0" y="258706"/>
          <a:ext cx="10602912" cy="2079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2904" tIns="312420" rIns="82290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 Exhibits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 Field Visits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 Relay Friendly Business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 Webinar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10 Calls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14 Emails</a:t>
          </a:r>
        </a:p>
      </dsp:txBody>
      <dsp:txXfrm>
        <a:off x="0" y="258706"/>
        <a:ext cx="10602912" cy="2079000"/>
      </dsp:txXfrm>
    </dsp:sp>
    <dsp:sp modelId="{7D5EAF3F-C87B-4951-92B9-17441374DFC2}">
      <dsp:nvSpPr>
        <dsp:cNvPr id="0" name=""/>
        <dsp:cNvSpPr/>
      </dsp:nvSpPr>
      <dsp:spPr>
        <a:xfrm>
          <a:off x="530145" y="37306"/>
          <a:ext cx="7422038" cy="442800"/>
        </a:xfrm>
        <a:prstGeom prst="round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535" tIns="0" rIns="28053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June</a:t>
          </a:r>
          <a:endParaRPr lang="en-US" sz="17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1761" y="58922"/>
        <a:ext cx="7378806" cy="399568"/>
      </dsp:txXfrm>
    </dsp:sp>
    <dsp:sp modelId="{227F841E-FE4E-48E4-9AF9-A2377482D58A}">
      <dsp:nvSpPr>
        <dsp:cNvPr id="0" name=""/>
        <dsp:cNvSpPr/>
      </dsp:nvSpPr>
      <dsp:spPr>
        <a:xfrm>
          <a:off x="0" y="2640106"/>
          <a:ext cx="10602912" cy="151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2904" tIns="312420" rIns="82290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 Exhibit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4 Presentations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5 Calls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13 Emails</a:t>
          </a:r>
        </a:p>
      </dsp:txBody>
      <dsp:txXfrm>
        <a:off x="0" y="2640106"/>
        <a:ext cx="10602912" cy="1512000"/>
      </dsp:txXfrm>
    </dsp:sp>
    <dsp:sp modelId="{BBE9A609-E75C-485E-93A6-BCA7768CDBB4}">
      <dsp:nvSpPr>
        <dsp:cNvPr id="0" name=""/>
        <dsp:cNvSpPr/>
      </dsp:nvSpPr>
      <dsp:spPr>
        <a:xfrm>
          <a:off x="530145" y="2418706"/>
          <a:ext cx="7422038" cy="442800"/>
        </a:xfrm>
        <a:prstGeom prst="round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535" tIns="0" rIns="28053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July</a:t>
          </a:r>
        </a:p>
      </dsp:txBody>
      <dsp:txXfrm>
        <a:off x="551761" y="2440322"/>
        <a:ext cx="7378806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2A85A-36A5-41C2-96A7-89600698700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4052-FCF1-41EB-A0BF-F109D125D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9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45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5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868" y="2664833"/>
            <a:ext cx="10062296" cy="1174928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9287" y="4325066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2179528"/>
            <a:chOff x="0" y="0"/>
            <a:chExt cx="12192000" cy="2179528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752814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765340"/>
              <a:ext cx="12192000" cy="174111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5230151" cy="1856991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 userDrawn="1"/>
        </p:nvGrpSpPr>
        <p:grpSpPr>
          <a:xfrm>
            <a:off x="0" y="6228410"/>
            <a:ext cx="12192000" cy="629590"/>
            <a:chOff x="0" y="6228410"/>
            <a:chExt cx="12192000" cy="629590"/>
          </a:xfrm>
        </p:grpSpPr>
        <p:sp>
          <p:nvSpPr>
            <p:cNvPr id="12" name="Rectangle 11"/>
            <p:cNvSpPr/>
            <p:nvPr/>
          </p:nvSpPr>
          <p:spPr>
            <a:xfrm>
              <a:off x="0" y="6347723"/>
              <a:ext cx="12192000" cy="5102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0" y="6338170"/>
              <a:ext cx="12192000" cy="0"/>
            </a:xfrm>
            <a:prstGeom prst="line">
              <a:avLst/>
            </a:prstGeom>
            <a:ln w="38100">
              <a:solidFill>
                <a:srgbClr val="99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0" y="6228410"/>
              <a:ext cx="12192000" cy="100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1139868" y="6463430"/>
            <a:ext cx="6951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yriad Pro" panose="020B0503030403020204" pitchFamily="34" charset="0"/>
              </a:rPr>
              <a:t>© 2024 Hamilton Relay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7690981" y="322537"/>
            <a:ext cx="388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HamiltonRelay.com</a:t>
            </a:r>
          </a:p>
        </p:txBody>
      </p:sp>
    </p:spTree>
    <p:extLst>
      <p:ext uri="{BB962C8B-B14F-4D97-AF65-F5344CB8AC3E}">
        <p14:creationId xmlns:p14="http://schemas.microsoft.com/office/powerpoint/2010/main" val="3159410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13614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1562" y="1994123"/>
            <a:ext cx="10602238" cy="4182839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47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106389"/>
            <a:ext cx="2628900" cy="5070573"/>
          </a:xfrm>
        </p:spPr>
        <p:txBody>
          <a:bodyPr vert="eaVert"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106389"/>
            <a:ext cx="7734300" cy="5070573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505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06577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562" y="1987087"/>
            <a:ext cx="10602238" cy="4189876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544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709738"/>
            <a:ext cx="10595888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4589463"/>
            <a:ext cx="105958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04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22899"/>
            <a:ext cx="10602238" cy="595689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1562" y="1997975"/>
            <a:ext cx="5268238" cy="417898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7975"/>
            <a:ext cx="5181600" cy="41789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707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85821"/>
            <a:ext cx="10603826" cy="599371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1857375"/>
            <a:ext cx="5246013" cy="647700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1562" y="2567953"/>
            <a:ext cx="5246013" cy="362171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57375"/>
            <a:ext cx="5183188" cy="647700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953"/>
            <a:ext cx="5183188" cy="362171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6" name="Group 15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19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91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0962"/>
            <a:ext cx="10602238" cy="617838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15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4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13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054" y="1098412"/>
            <a:ext cx="6227334" cy="4762638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72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106348"/>
            <a:ext cx="6172200" cy="4754702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40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A9D6B49-A692-4FCD-5602-5EC3049C9FBE}"/>
              </a:ext>
            </a:extLst>
          </p:cNvPr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DA8135A-9FE8-98B1-782F-AAEB385A8CE0}"/>
                </a:ext>
              </a:extLst>
            </p:cNvPr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587613-66EF-E5B0-D0EA-A5F5F5DE665A}"/>
                </a:ext>
              </a:extLst>
            </p:cNvPr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1343B14-0899-6847-D339-3C37132D2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02FCE86-BDA9-BCC4-BB2E-92C98CB3E167}"/>
                </a:ext>
              </a:extLst>
            </p:cNvPr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A7CD31-78FA-CB20-2369-081784930FBA}"/>
              </a:ext>
            </a:extLst>
          </p:cNvPr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C2DDD5-757A-141A-21D0-08466E6CC951}"/>
                </a:ext>
              </a:extLst>
            </p:cNvPr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FF878C5-1E1C-54C0-8A46-CDF9F5621B50}"/>
                  </a:ext>
                </a:extLst>
              </p:cNvPr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BB8D683-4A4A-F1BB-5DBE-0BED8F923B32}"/>
                  </a:ext>
                </a:extLst>
              </p:cNvPr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D981A60-10F7-6936-064F-319025359B54}"/>
                  </a:ext>
                </a:extLst>
              </p:cNvPr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F9FDD6-625B-AE9A-0FBE-D5BCD8C0E7F0}"/>
                </a:ext>
              </a:extLst>
            </p:cNvPr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</a:t>
              </a: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37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 descr="Hamilton Relay log, hamiltonrelay.com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0" y="0"/>
            <a:ext cx="12192000" cy="2179528"/>
            <a:chOff x="0" y="0"/>
            <a:chExt cx="12192000" cy="217952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12192000" cy="752814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765340"/>
              <a:ext cx="12192000" cy="174111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5230151" cy="18569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868" y="3018135"/>
            <a:ext cx="9528132" cy="141858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3399"/>
                </a:solidFill>
              </a:rPr>
              <a:t>CRS-5 Update (June/July)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9868" y="4819075"/>
            <a:ext cx="9528132" cy="1312101"/>
          </a:xfrm>
        </p:spPr>
        <p:txBody>
          <a:bodyPr/>
          <a:lstStyle/>
          <a:p>
            <a:r>
              <a:rPr lang="en-US" b="1" dirty="0"/>
              <a:t>Melissa McMaha</a:t>
            </a:r>
            <a:r>
              <a:rPr lang="en-US" dirty="0"/>
              <a:t>n, Relay State Programs Manager</a:t>
            </a:r>
            <a:endParaRPr lang="en-US" b="1" dirty="0"/>
          </a:p>
        </p:txBody>
      </p:sp>
      <p:grpSp>
        <p:nvGrpSpPr>
          <p:cNvPr id="13" name="Group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6228410"/>
            <a:ext cx="12192000" cy="629590"/>
            <a:chOff x="0" y="6228410"/>
            <a:chExt cx="12192000" cy="629590"/>
          </a:xfrm>
        </p:grpSpPr>
        <p:sp>
          <p:nvSpPr>
            <p:cNvPr id="8" name="Rectangle 7"/>
            <p:cNvSpPr/>
            <p:nvPr/>
          </p:nvSpPr>
          <p:spPr>
            <a:xfrm>
              <a:off x="0" y="6347723"/>
              <a:ext cx="12192000" cy="5102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0" y="6338170"/>
              <a:ext cx="12192000" cy="0"/>
            </a:xfrm>
            <a:prstGeom prst="line">
              <a:avLst/>
            </a:prstGeom>
            <a:ln w="38100">
              <a:solidFill>
                <a:srgbClr val="99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0" y="6228410"/>
              <a:ext cx="12192000" cy="100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39868" y="6463430"/>
            <a:ext cx="6951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yriad Pro" panose="020B0503030403020204" pitchFamily="34" charset="0"/>
              </a:rPr>
              <a:t>© 2024 Hamilton Relay. All rights reserved.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0981" y="322537"/>
            <a:ext cx="388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HamiltonRelay.com</a:t>
            </a:r>
          </a:p>
        </p:txBody>
      </p:sp>
    </p:spTree>
    <p:extLst>
      <p:ext uri="{BB962C8B-B14F-4D97-AF65-F5344CB8AC3E}">
        <p14:creationId xmlns:p14="http://schemas.microsoft.com/office/powerpoint/2010/main" val="369466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0A8EFD3-EB06-4DA8-85F5-DD2996487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California Relay Services Contract Performance</a:t>
            </a:r>
          </a:p>
        </p:txBody>
      </p:sp>
      <p:graphicFrame>
        <p:nvGraphicFramePr>
          <p:cNvPr id="13" name="Content Placeholder 12" descr="Two tables: One with Answer Performance and one with Customer Care.">
            <a:extLst>
              <a:ext uri="{FF2B5EF4-FFF2-40B4-BE49-F238E27FC236}">
                <a16:creationId xmlns:a16="http://schemas.microsoft.com/office/drawing/2014/main" id="{2374815A-BC60-F2DD-A08A-291EEE357A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031100"/>
              </p:ext>
            </p:extLst>
          </p:nvPr>
        </p:nvGraphicFramePr>
        <p:xfrm>
          <a:off x="750888" y="1987550"/>
          <a:ext cx="10602912" cy="4189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2034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CBFAD-28D1-9FFF-D93B-D28C93825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California Relay Services Outreach Update</a:t>
            </a:r>
          </a:p>
        </p:txBody>
      </p:sp>
      <p:graphicFrame>
        <p:nvGraphicFramePr>
          <p:cNvPr id="9" name="Content Placeholder 8" descr="Two tables describing June and July outreach updates.">
            <a:extLst>
              <a:ext uri="{FF2B5EF4-FFF2-40B4-BE49-F238E27FC236}">
                <a16:creationId xmlns:a16="http://schemas.microsoft.com/office/drawing/2014/main" id="{054408DA-2C90-B085-C93A-22D06CB7B2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4519812"/>
              </p:ext>
            </p:extLst>
          </p:nvPr>
        </p:nvGraphicFramePr>
        <p:xfrm>
          <a:off x="750888" y="1987550"/>
          <a:ext cx="10602912" cy="4189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057197"/>
      </p:ext>
    </p:extLst>
  </p:cSld>
  <p:clrMapOvr>
    <a:masterClrMapping/>
  </p:clrMapOvr>
</p:sld>
</file>

<file path=ppt/theme/theme1.xml><?xml version="1.0" encoding="utf-8"?>
<a:theme xmlns:a="http://schemas.openxmlformats.org/drawingml/2006/main" name="HamiltonRelay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miltonRelayTemplate" id="{78F26258-447F-49E1-945A-702F436BF125}" vid="{47B4705F-B16F-4929-99F6-92A38B4558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HamiltonRelayTemplate</Template>
  <TotalTime>102</TotalTime>
  <Words>105</Words>
  <Application>Microsoft Office PowerPoint</Application>
  <PresentationFormat>Widescreen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Myriad Pro</vt:lpstr>
      <vt:lpstr>HamiltonRelayTemplate</vt:lpstr>
      <vt:lpstr>CRS-5 Update (June/July)</vt:lpstr>
      <vt:lpstr>California Relay Services Contract Performance</vt:lpstr>
      <vt:lpstr>California Relay Services Outreach Update</vt:lpstr>
    </vt:vector>
  </TitlesOfParts>
  <Company>Hamilton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2018HamiltonRelayPresentationSlideTemplate</dc:title>
  <dc:creator>Shaunie Gaspari</dc:creator>
  <cp:lastModifiedBy>Matthew Reinig</cp:lastModifiedBy>
  <cp:revision>15</cp:revision>
  <dcterms:created xsi:type="dcterms:W3CDTF">2018-07-17T13:47:04Z</dcterms:created>
  <dcterms:modified xsi:type="dcterms:W3CDTF">2024-09-05T22:27:14Z</dcterms:modified>
</cp:coreProperties>
</file>